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62" r:id="rId4"/>
    <p:sldId id="276" r:id="rId5"/>
    <p:sldId id="266" r:id="rId6"/>
    <p:sldId id="269" r:id="rId8"/>
    <p:sldId id="279" r:id="rId9"/>
    <p:sldId id="280" r:id="rId10"/>
    <p:sldId id="275" r:id="rId11"/>
    <p:sldId id="281" r:id="rId12"/>
    <p:sldId id="277" r:id="rId13"/>
    <p:sldId id="282" r:id="rId14"/>
    <p:sldId id="286" r:id="rId15"/>
    <p:sldId id="278" r:id="rId16"/>
    <p:sldId id="287" r:id="rId17"/>
    <p:sldId id="288" r:id="rId18"/>
    <p:sldId id="289" r:id="rId19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gs" Target="tags/tag335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19A8C-CE32-468A-A376-38152692F3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1.jpeg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5" Type="http://schemas.openxmlformats.org/officeDocument/2006/relationships/tags" Target="../tags/tag95.xml"/><Relationship Id="rId24" Type="http://schemas.openxmlformats.org/officeDocument/2006/relationships/tags" Target="../tags/tag94.xml"/><Relationship Id="rId23" Type="http://schemas.openxmlformats.org/officeDocument/2006/relationships/tags" Target="../tags/tag93.xml"/><Relationship Id="rId22" Type="http://schemas.openxmlformats.org/officeDocument/2006/relationships/tags" Target="../tags/tag92.xml"/><Relationship Id="rId21" Type="http://schemas.openxmlformats.org/officeDocument/2006/relationships/tags" Target="../tags/tag91.xml"/><Relationship Id="rId20" Type="http://schemas.openxmlformats.org/officeDocument/2006/relationships/tags" Target="../tags/tag90.xml"/><Relationship Id="rId2" Type="http://schemas.openxmlformats.org/officeDocument/2006/relationships/tags" Target="../tags/tag72.xml"/><Relationship Id="rId19" Type="http://schemas.openxmlformats.org/officeDocument/2006/relationships/tags" Target="../tags/tag89.xml"/><Relationship Id="rId18" Type="http://schemas.openxmlformats.org/officeDocument/2006/relationships/tags" Target="../tags/tag88.xml"/><Relationship Id="rId17" Type="http://schemas.openxmlformats.org/officeDocument/2006/relationships/tags" Target="../tags/tag87.xml"/><Relationship Id="rId16" Type="http://schemas.openxmlformats.org/officeDocument/2006/relationships/tags" Target="../tags/tag86.xml"/><Relationship Id="rId15" Type="http://schemas.openxmlformats.org/officeDocument/2006/relationships/tags" Target="../tags/tag85.xml"/><Relationship Id="rId14" Type="http://schemas.openxmlformats.org/officeDocument/2006/relationships/tags" Target="../tags/tag84.xml"/><Relationship Id="rId13" Type="http://schemas.openxmlformats.org/officeDocument/2006/relationships/tags" Target="../tags/tag83.xml"/><Relationship Id="rId12" Type="http://schemas.openxmlformats.org/officeDocument/2006/relationships/tags" Target="../tags/tag8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3.xml"/><Relationship Id="rId8" Type="http://schemas.openxmlformats.org/officeDocument/2006/relationships/tags" Target="../tags/tag102.xml"/><Relationship Id="rId7" Type="http://schemas.openxmlformats.org/officeDocument/2006/relationships/tags" Target="../tags/tag101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1" Type="http://schemas.openxmlformats.org/officeDocument/2006/relationships/tags" Target="../tags/tag105.xml"/><Relationship Id="rId10" Type="http://schemas.openxmlformats.org/officeDocument/2006/relationships/tags" Target="../tags/tag104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1" Type="http://schemas.openxmlformats.org/officeDocument/2006/relationships/tags" Target="../tags/tag115.xml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4" Type="http://schemas.openxmlformats.org/officeDocument/2006/relationships/tags" Target="../tags/tag139.xml"/><Relationship Id="rId13" Type="http://schemas.openxmlformats.org/officeDocument/2006/relationships/tags" Target="../tags/tag138.xml"/><Relationship Id="rId12" Type="http://schemas.openxmlformats.org/officeDocument/2006/relationships/tags" Target="../tags/tag137.xml"/><Relationship Id="rId11" Type="http://schemas.openxmlformats.org/officeDocument/2006/relationships/tags" Target="../tags/tag136.xml"/><Relationship Id="rId10" Type="http://schemas.openxmlformats.org/officeDocument/2006/relationships/tags" Target="../tags/tag135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47.xml"/><Relationship Id="rId8" Type="http://schemas.openxmlformats.org/officeDocument/2006/relationships/tags" Target="../tags/tag146.xml"/><Relationship Id="rId7" Type="http://schemas.openxmlformats.org/officeDocument/2006/relationships/tags" Target="../tags/tag145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1" Type="http://schemas.openxmlformats.org/officeDocument/2006/relationships/tags" Target="../tags/tag149.xml"/><Relationship Id="rId10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160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2" Type="http://schemas.openxmlformats.org/officeDocument/2006/relationships/tags" Target="../tags/tag163.xml"/><Relationship Id="rId11" Type="http://schemas.openxmlformats.org/officeDocument/2006/relationships/tags" Target="../tags/tag162.xml"/><Relationship Id="rId10" Type="http://schemas.openxmlformats.org/officeDocument/2006/relationships/tags" Target="../tags/tag161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4" Type="http://schemas.openxmlformats.org/officeDocument/2006/relationships/tags" Target="../tags/tag166.xml"/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1" Type="http://schemas.openxmlformats.org/officeDocument/2006/relationships/tags" Target="../tags/tag173.xml"/><Relationship Id="rId10" Type="http://schemas.openxmlformats.org/officeDocument/2006/relationships/tags" Target="../tags/tag172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181.xml"/><Relationship Id="rId8" Type="http://schemas.openxmlformats.org/officeDocument/2006/relationships/tags" Target="../tags/tag180.xml"/><Relationship Id="rId7" Type="http://schemas.openxmlformats.org/officeDocument/2006/relationships/tags" Target="../tags/tag179.xml"/><Relationship Id="rId6" Type="http://schemas.openxmlformats.org/officeDocument/2006/relationships/tags" Target="../tags/tag178.xml"/><Relationship Id="rId5" Type="http://schemas.openxmlformats.org/officeDocument/2006/relationships/tags" Target="../tags/tag177.xml"/><Relationship Id="rId4" Type="http://schemas.openxmlformats.org/officeDocument/2006/relationships/tags" Target="../tags/tag176.xml"/><Relationship Id="rId3" Type="http://schemas.openxmlformats.org/officeDocument/2006/relationships/tags" Target="../tags/tag175.xml"/><Relationship Id="rId2" Type="http://schemas.openxmlformats.org/officeDocument/2006/relationships/tags" Target="../tags/tag174.xml"/><Relationship Id="rId10" Type="http://schemas.openxmlformats.org/officeDocument/2006/relationships/tags" Target="../tags/tag182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90.xml"/><Relationship Id="rId8" Type="http://schemas.openxmlformats.org/officeDocument/2006/relationships/tags" Target="../tags/tag189.xml"/><Relationship Id="rId7" Type="http://schemas.openxmlformats.org/officeDocument/2006/relationships/tags" Target="../tags/tag188.xml"/><Relationship Id="rId6" Type="http://schemas.openxmlformats.org/officeDocument/2006/relationships/tags" Target="../tags/tag187.xml"/><Relationship Id="rId5" Type="http://schemas.openxmlformats.org/officeDocument/2006/relationships/tags" Target="../tags/tag186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4" Type="http://schemas.openxmlformats.org/officeDocument/2006/relationships/tags" Target="../tags/tag205.xml"/><Relationship Id="rId23" Type="http://schemas.openxmlformats.org/officeDocument/2006/relationships/tags" Target="../tags/tag204.xml"/><Relationship Id="rId22" Type="http://schemas.openxmlformats.org/officeDocument/2006/relationships/tags" Target="../tags/tag203.xml"/><Relationship Id="rId21" Type="http://schemas.openxmlformats.org/officeDocument/2006/relationships/tags" Target="../tags/tag202.xml"/><Relationship Id="rId20" Type="http://schemas.openxmlformats.org/officeDocument/2006/relationships/tags" Target="../tags/tag201.xml"/><Relationship Id="rId2" Type="http://schemas.openxmlformats.org/officeDocument/2006/relationships/tags" Target="../tags/tag183.xml"/><Relationship Id="rId19" Type="http://schemas.openxmlformats.org/officeDocument/2006/relationships/tags" Target="../tags/tag200.xml"/><Relationship Id="rId18" Type="http://schemas.openxmlformats.org/officeDocument/2006/relationships/tags" Target="../tags/tag199.xml"/><Relationship Id="rId17" Type="http://schemas.openxmlformats.org/officeDocument/2006/relationships/tags" Target="../tags/tag198.xml"/><Relationship Id="rId16" Type="http://schemas.openxmlformats.org/officeDocument/2006/relationships/tags" Target="../tags/tag197.xml"/><Relationship Id="rId15" Type="http://schemas.openxmlformats.org/officeDocument/2006/relationships/tags" Target="../tags/tag196.xml"/><Relationship Id="rId14" Type="http://schemas.openxmlformats.org/officeDocument/2006/relationships/tags" Target="../tags/tag195.xml"/><Relationship Id="rId13" Type="http://schemas.openxmlformats.org/officeDocument/2006/relationships/tags" Target="../tags/tag194.xml"/><Relationship Id="rId12" Type="http://schemas.openxmlformats.org/officeDocument/2006/relationships/tags" Target="../tags/tag193.xml"/><Relationship Id="rId11" Type="http://schemas.openxmlformats.org/officeDocument/2006/relationships/tags" Target="../tags/tag192.xml"/><Relationship Id="rId10" Type="http://schemas.openxmlformats.org/officeDocument/2006/relationships/tags" Target="../tags/tag191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213.xml"/><Relationship Id="rId8" Type="http://schemas.openxmlformats.org/officeDocument/2006/relationships/tags" Target="../tags/tag212.xml"/><Relationship Id="rId7" Type="http://schemas.openxmlformats.org/officeDocument/2006/relationships/tags" Target="../tags/tag211.xml"/><Relationship Id="rId6" Type="http://schemas.openxmlformats.org/officeDocument/2006/relationships/tags" Target="../tags/tag210.xml"/><Relationship Id="rId5" Type="http://schemas.openxmlformats.org/officeDocument/2006/relationships/tags" Target="../tags/tag209.xml"/><Relationship Id="rId4" Type="http://schemas.openxmlformats.org/officeDocument/2006/relationships/tags" Target="../tags/tag208.xml"/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0" Type="http://schemas.openxmlformats.org/officeDocument/2006/relationships/tags" Target="../tags/tag214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222.xml"/><Relationship Id="rId8" Type="http://schemas.openxmlformats.org/officeDocument/2006/relationships/tags" Target="../tags/tag221.xml"/><Relationship Id="rId7" Type="http://schemas.openxmlformats.org/officeDocument/2006/relationships/tags" Target="../tags/tag220.xml"/><Relationship Id="rId6" Type="http://schemas.openxmlformats.org/officeDocument/2006/relationships/tags" Target="../tags/tag219.xml"/><Relationship Id="rId5" Type="http://schemas.openxmlformats.org/officeDocument/2006/relationships/tags" Target="../tags/tag218.xml"/><Relationship Id="rId4" Type="http://schemas.openxmlformats.org/officeDocument/2006/relationships/tags" Target="../tags/tag217.xml"/><Relationship Id="rId3" Type="http://schemas.openxmlformats.org/officeDocument/2006/relationships/tags" Target="../tags/tag216.xml"/><Relationship Id="rId2" Type="http://schemas.openxmlformats.org/officeDocument/2006/relationships/tags" Target="../tags/tag215.xml"/><Relationship Id="rId12" Type="http://schemas.openxmlformats.org/officeDocument/2006/relationships/tags" Target="../tags/tag225.xml"/><Relationship Id="rId11" Type="http://schemas.openxmlformats.org/officeDocument/2006/relationships/tags" Target="../tags/tag224.xml"/><Relationship Id="rId10" Type="http://schemas.openxmlformats.org/officeDocument/2006/relationships/tags" Target="../tags/tag223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233.xml"/><Relationship Id="rId8" Type="http://schemas.openxmlformats.org/officeDocument/2006/relationships/tags" Target="../tags/tag232.xml"/><Relationship Id="rId7" Type="http://schemas.openxmlformats.org/officeDocument/2006/relationships/tags" Target="../tags/tag231.xml"/><Relationship Id="rId6" Type="http://schemas.openxmlformats.org/officeDocument/2006/relationships/tags" Target="../tags/tag230.xml"/><Relationship Id="rId5" Type="http://schemas.openxmlformats.org/officeDocument/2006/relationships/tags" Target="../tags/tag229.xml"/><Relationship Id="rId4" Type="http://schemas.openxmlformats.org/officeDocument/2006/relationships/tags" Target="../tags/tag228.xml"/><Relationship Id="rId3" Type="http://schemas.openxmlformats.org/officeDocument/2006/relationships/tags" Target="../tags/tag227.xml"/><Relationship Id="rId2" Type="http://schemas.openxmlformats.org/officeDocument/2006/relationships/tags" Target="../tags/tag226.xml"/><Relationship Id="rId11" Type="http://schemas.openxmlformats.org/officeDocument/2006/relationships/tags" Target="../tags/tag235.xml"/><Relationship Id="rId10" Type="http://schemas.openxmlformats.org/officeDocument/2006/relationships/tags" Target="../tags/tag234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243.xml"/><Relationship Id="rId8" Type="http://schemas.openxmlformats.org/officeDocument/2006/relationships/tags" Target="../tags/tag242.xml"/><Relationship Id="rId7" Type="http://schemas.openxmlformats.org/officeDocument/2006/relationships/tags" Target="../tags/tag241.xml"/><Relationship Id="rId6" Type="http://schemas.openxmlformats.org/officeDocument/2006/relationships/tags" Target="../tags/tag240.xml"/><Relationship Id="rId5" Type="http://schemas.openxmlformats.org/officeDocument/2006/relationships/tags" Target="../tags/tag239.xml"/><Relationship Id="rId4" Type="http://schemas.openxmlformats.org/officeDocument/2006/relationships/tags" Target="../tags/tag238.xml"/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3" Type="http://schemas.openxmlformats.org/officeDocument/2006/relationships/tags" Target="../tags/tag247.xml"/><Relationship Id="rId12" Type="http://schemas.openxmlformats.org/officeDocument/2006/relationships/tags" Target="../tags/tag246.xml"/><Relationship Id="rId11" Type="http://schemas.openxmlformats.org/officeDocument/2006/relationships/tags" Target="../tags/tag245.xml"/><Relationship Id="rId10" Type="http://schemas.openxmlformats.org/officeDocument/2006/relationships/tags" Target="../tags/tag244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255.xml"/><Relationship Id="rId8" Type="http://schemas.openxmlformats.org/officeDocument/2006/relationships/tags" Target="../tags/tag254.xml"/><Relationship Id="rId7" Type="http://schemas.openxmlformats.org/officeDocument/2006/relationships/tags" Target="../tags/tag253.xml"/><Relationship Id="rId6" Type="http://schemas.openxmlformats.org/officeDocument/2006/relationships/tags" Target="../tags/tag252.xml"/><Relationship Id="rId5" Type="http://schemas.openxmlformats.org/officeDocument/2006/relationships/tags" Target="../tags/tag251.xml"/><Relationship Id="rId4" Type="http://schemas.openxmlformats.org/officeDocument/2006/relationships/tags" Target="../tags/tag250.xml"/><Relationship Id="rId3" Type="http://schemas.openxmlformats.org/officeDocument/2006/relationships/tags" Target="../tags/tag249.xml"/><Relationship Id="rId2" Type="http://schemas.openxmlformats.org/officeDocument/2006/relationships/tags" Target="../tags/tag248.xml"/><Relationship Id="rId13" Type="http://schemas.openxmlformats.org/officeDocument/2006/relationships/tags" Target="../tags/tag259.xml"/><Relationship Id="rId12" Type="http://schemas.openxmlformats.org/officeDocument/2006/relationships/tags" Target="../tags/tag258.xml"/><Relationship Id="rId11" Type="http://schemas.openxmlformats.org/officeDocument/2006/relationships/tags" Target="../tags/tag257.xml"/><Relationship Id="rId10" Type="http://schemas.openxmlformats.org/officeDocument/2006/relationships/tags" Target="../tags/tag256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267.xml"/><Relationship Id="rId8" Type="http://schemas.openxmlformats.org/officeDocument/2006/relationships/tags" Target="../tags/tag266.xml"/><Relationship Id="rId7" Type="http://schemas.openxmlformats.org/officeDocument/2006/relationships/tags" Target="../tags/tag265.xml"/><Relationship Id="rId6" Type="http://schemas.openxmlformats.org/officeDocument/2006/relationships/tags" Target="../tags/tag264.xml"/><Relationship Id="rId5" Type="http://schemas.openxmlformats.org/officeDocument/2006/relationships/tags" Target="../tags/tag263.xml"/><Relationship Id="rId4" Type="http://schemas.openxmlformats.org/officeDocument/2006/relationships/tags" Target="../tags/tag262.xml"/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5" Type="http://schemas.openxmlformats.org/officeDocument/2006/relationships/tags" Target="../tags/tag273.xml"/><Relationship Id="rId14" Type="http://schemas.openxmlformats.org/officeDocument/2006/relationships/tags" Target="../tags/tag272.xml"/><Relationship Id="rId13" Type="http://schemas.openxmlformats.org/officeDocument/2006/relationships/tags" Target="../tags/tag271.xml"/><Relationship Id="rId12" Type="http://schemas.openxmlformats.org/officeDocument/2006/relationships/tags" Target="../tags/tag270.xml"/><Relationship Id="rId11" Type="http://schemas.openxmlformats.org/officeDocument/2006/relationships/tags" Target="../tags/tag269.xml"/><Relationship Id="rId10" Type="http://schemas.openxmlformats.org/officeDocument/2006/relationships/tags" Target="../tags/tag268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281.xml"/><Relationship Id="rId8" Type="http://schemas.openxmlformats.org/officeDocument/2006/relationships/tags" Target="../tags/tag280.xml"/><Relationship Id="rId7" Type="http://schemas.openxmlformats.org/officeDocument/2006/relationships/tags" Target="../tags/tag279.xml"/><Relationship Id="rId6" Type="http://schemas.openxmlformats.org/officeDocument/2006/relationships/tags" Target="../tags/tag278.xml"/><Relationship Id="rId5" Type="http://schemas.openxmlformats.org/officeDocument/2006/relationships/tags" Target="../tags/tag277.xml"/><Relationship Id="rId4" Type="http://schemas.openxmlformats.org/officeDocument/2006/relationships/tags" Target="../tags/tag276.xml"/><Relationship Id="rId3" Type="http://schemas.openxmlformats.org/officeDocument/2006/relationships/tags" Target="../tags/tag275.xml"/><Relationship Id="rId2" Type="http://schemas.openxmlformats.org/officeDocument/2006/relationships/tags" Target="../tags/tag274.xml"/><Relationship Id="rId12" Type="http://schemas.openxmlformats.org/officeDocument/2006/relationships/tags" Target="../tags/tag284.xml"/><Relationship Id="rId11" Type="http://schemas.openxmlformats.org/officeDocument/2006/relationships/tags" Target="../tags/tag283.xml"/><Relationship Id="rId10" Type="http://schemas.openxmlformats.org/officeDocument/2006/relationships/tags" Target="../tags/tag28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7"/>
          <p:cNvSpPr/>
          <p:nvPr>
            <p:custDataLst>
              <p:tags r:id="rId2"/>
            </p:custDataLst>
          </p:nvPr>
        </p:nvSpPr>
        <p:spPr>
          <a:xfrm>
            <a:off x="4449763" y="5073650"/>
            <a:ext cx="1354137" cy="1784350"/>
          </a:xfrm>
          <a:custGeom>
            <a:avLst/>
            <a:gdLst>
              <a:gd name="connsiteX0" fmla="*/ 0 w 2070696"/>
              <a:gd name="connsiteY0" fmla="*/ 1785082 h 1785082"/>
              <a:gd name="connsiteX1" fmla="*/ 1035348 w 2070696"/>
              <a:gd name="connsiteY1" fmla="*/ 0 h 1785082"/>
              <a:gd name="connsiteX2" fmla="*/ 2070696 w 2070696"/>
              <a:gd name="connsiteY2" fmla="*/ 1785082 h 1785082"/>
              <a:gd name="connsiteX3" fmla="*/ 0 w 2070696"/>
              <a:gd name="connsiteY3" fmla="*/ 1785082 h 1785082"/>
              <a:gd name="connsiteX0-1" fmla="*/ 0 w 1478876"/>
              <a:gd name="connsiteY0-2" fmla="*/ 1785082 h 1785082"/>
              <a:gd name="connsiteX1-3" fmla="*/ 1035348 w 1478876"/>
              <a:gd name="connsiteY1-4" fmla="*/ 0 h 1785082"/>
              <a:gd name="connsiteX2-5" fmla="*/ 1478876 w 1478876"/>
              <a:gd name="connsiteY2-6" fmla="*/ 1785082 h 1785082"/>
              <a:gd name="connsiteX3-7" fmla="*/ 0 w 1478876"/>
              <a:gd name="connsiteY3-8" fmla="*/ 1785082 h 1785082"/>
              <a:gd name="connsiteX0-9" fmla="*/ 0 w 1699856"/>
              <a:gd name="connsiteY0-10" fmla="*/ 1785082 h 1785082"/>
              <a:gd name="connsiteX1-11" fmla="*/ 1035348 w 1699856"/>
              <a:gd name="connsiteY1-12" fmla="*/ 0 h 1785082"/>
              <a:gd name="connsiteX2-13" fmla="*/ 1699856 w 1699856"/>
              <a:gd name="connsiteY2-14" fmla="*/ 1785082 h 1785082"/>
              <a:gd name="connsiteX3-15" fmla="*/ 0 w 1699856"/>
              <a:gd name="connsiteY3-16" fmla="*/ 1785082 h 1785082"/>
              <a:gd name="connsiteX0-17" fmla="*/ 0 w 1250276"/>
              <a:gd name="connsiteY0-18" fmla="*/ 1785082 h 1785082"/>
              <a:gd name="connsiteX1-19" fmla="*/ 585768 w 1250276"/>
              <a:gd name="connsiteY1-20" fmla="*/ 0 h 1785082"/>
              <a:gd name="connsiteX2-21" fmla="*/ 1250276 w 1250276"/>
              <a:gd name="connsiteY2-22" fmla="*/ 1785082 h 1785082"/>
              <a:gd name="connsiteX3-23" fmla="*/ 0 w 1250276"/>
              <a:gd name="connsiteY3-24" fmla="*/ 1785082 h 1785082"/>
              <a:gd name="connsiteX0-25" fmla="*/ 0 w 1354416"/>
              <a:gd name="connsiteY0-26" fmla="*/ 1774922 h 1785082"/>
              <a:gd name="connsiteX1-27" fmla="*/ 689908 w 1354416"/>
              <a:gd name="connsiteY1-28" fmla="*/ 0 h 1785082"/>
              <a:gd name="connsiteX2-29" fmla="*/ 1354416 w 1354416"/>
              <a:gd name="connsiteY2-30" fmla="*/ 1785082 h 1785082"/>
              <a:gd name="connsiteX3-31" fmla="*/ 0 w 1354416"/>
              <a:gd name="connsiteY3-32" fmla="*/ 1774922 h 1785082"/>
              <a:gd name="connsiteX0-33" fmla="*/ 0 w 1354416"/>
              <a:gd name="connsiteY0-34" fmla="*/ 1785082 h 1785082"/>
              <a:gd name="connsiteX1-35" fmla="*/ 689908 w 1354416"/>
              <a:gd name="connsiteY1-36" fmla="*/ 0 h 1785082"/>
              <a:gd name="connsiteX2-37" fmla="*/ 1354416 w 1354416"/>
              <a:gd name="connsiteY2-38" fmla="*/ 1785082 h 1785082"/>
              <a:gd name="connsiteX3-39" fmla="*/ 0 w 1354416"/>
              <a:gd name="connsiteY3-40" fmla="*/ 1785082 h 178508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354416" h="1785082">
                <a:moveTo>
                  <a:pt x="0" y="1785082"/>
                </a:moveTo>
                <a:lnTo>
                  <a:pt x="689908" y="0"/>
                </a:lnTo>
                <a:lnTo>
                  <a:pt x="1354416" y="1785082"/>
                </a:lnTo>
                <a:lnTo>
                  <a:pt x="0" y="17850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" name="平行四边形 7"/>
          <p:cNvSpPr/>
          <p:nvPr>
            <p:custDataLst>
              <p:tags r:id="rId3"/>
            </p:custDataLst>
          </p:nvPr>
        </p:nvSpPr>
        <p:spPr>
          <a:xfrm flipV="1">
            <a:off x="0" y="-9525"/>
            <a:ext cx="3140075" cy="2008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9" name="任意多边形 15"/>
          <p:cNvSpPr/>
          <p:nvPr>
            <p:custDataLst>
              <p:tags r:id="rId4"/>
            </p:custDataLst>
          </p:nvPr>
        </p:nvSpPr>
        <p:spPr>
          <a:xfrm>
            <a:off x="-17463" y="-11113"/>
            <a:ext cx="7237413" cy="6892926"/>
          </a:xfrm>
          <a:custGeom>
            <a:avLst/>
            <a:gdLst>
              <a:gd name="connsiteX0" fmla="*/ 1367257 w 7176303"/>
              <a:gd name="connsiteY0" fmla="*/ 0 h 6866674"/>
              <a:gd name="connsiteX1" fmla="*/ 7176303 w 7176303"/>
              <a:gd name="connsiteY1" fmla="*/ 11556 h 6866674"/>
              <a:gd name="connsiteX2" fmla="*/ 4454810 w 7176303"/>
              <a:gd name="connsiteY2" fmla="*/ 6858020 h 6866674"/>
              <a:gd name="connsiteX3" fmla="*/ 0 w 7176303"/>
              <a:gd name="connsiteY3" fmla="*/ 6866674 h 6866674"/>
              <a:gd name="connsiteX4" fmla="*/ 0 w 7176303"/>
              <a:gd name="connsiteY4" fmla="*/ 3283633 h 686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76303" h="6866674">
                <a:moveTo>
                  <a:pt x="1367257" y="0"/>
                </a:moveTo>
                <a:lnTo>
                  <a:pt x="7176303" y="11556"/>
                </a:lnTo>
                <a:lnTo>
                  <a:pt x="4454810" y="6858020"/>
                </a:lnTo>
                <a:lnTo>
                  <a:pt x="0" y="6866674"/>
                </a:lnTo>
                <a:lnTo>
                  <a:pt x="0" y="3283633"/>
                </a:lnTo>
                <a:close/>
              </a:path>
            </a:pathLst>
          </a:custGeom>
          <a:blipFill rotWithShape="1">
            <a:blip r:embed="rId5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 dirty="0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" name="任意多边形 17"/>
          <p:cNvSpPr/>
          <p:nvPr>
            <p:custDataLst>
              <p:tags r:id="rId6"/>
            </p:custDataLst>
          </p:nvPr>
        </p:nvSpPr>
        <p:spPr>
          <a:xfrm>
            <a:off x="-42863" y="-9525"/>
            <a:ext cx="7269163" cy="6891338"/>
          </a:xfrm>
          <a:custGeom>
            <a:avLst/>
            <a:gdLst>
              <a:gd name="connsiteX0" fmla="*/ 1377503 w 7191711"/>
              <a:gd name="connsiteY0" fmla="*/ 0 h 6866692"/>
              <a:gd name="connsiteX1" fmla="*/ 7191711 w 7191711"/>
              <a:gd name="connsiteY1" fmla="*/ 11556 h 6866692"/>
              <a:gd name="connsiteX2" fmla="*/ 4467800 w 7191711"/>
              <a:gd name="connsiteY2" fmla="*/ 6858020 h 6866692"/>
              <a:gd name="connsiteX3" fmla="*/ 0 w 7191711"/>
              <a:gd name="connsiteY3" fmla="*/ 6866692 h 6866692"/>
              <a:gd name="connsiteX4" fmla="*/ 0 w 7191711"/>
              <a:gd name="connsiteY4" fmla="*/ 3305303 h 6866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1711" h="6866692">
                <a:moveTo>
                  <a:pt x="1377503" y="0"/>
                </a:moveTo>
                <a:lnTo>
                  <a:pt x="7191711" y="11556"/>
                </a:lnTo>
                <a:lnTo>
                  <a:pt x="4467800" y="6858020"/>
                </a:lnTo>
                <a:lnTo>
                  <a:pt x="0" y="6866692"/>
                </a:lnTo>
                <a:lnTo>
                  <a:pt x="0" y="3305303"/>
                </a:lnTo>
                <a:close/>
              </a:path>
            </a:pathLst>
          </a:custGeom>
          <a:solidFill>
            <a:schemeClr val="tx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 dirty="0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平行四边形 10"/>
          <p:cNvSpPr/>
          <p:nvPr>
            <p:custDataLst>
              <p:tags r:id="rId7"/>
            </p:custDataLst>
          </p:nvPr>
        </p:nvSpPr>
        <p:spPr>
          <a:xfrm flipV="1">
            <a:off x="8980488" y="5002213"/>
            <a:ext cx="3073400" cy="1865312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 flipH="1">
            <a:off x="8897445" y="4648927"/>
            <a:ext cx="3067050" cy="0"/>
          </a:xfrm>
          <a:prstGeom prst="line">
            <a:avLst/>
          </a:prstGeom>
          <a:ln w="190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9"/>
            </p:custDataLst>
          </p:nvPr>
        </p:nvSpPr>
        <p:spPr>
          <a:xfrm>
            <a:off x="6424972" y="740138"/>
            <a:ext cx="5539523" cy="2751522"/>
          </a:xfrm>
        </p:spPr>
        <p:txBody>
          <a:bodyPr lIns="90000" tIns="46800" rIns="90000" bIns="0" anchor="b">
            <a:normAutofit/>
          </a:bodyPr>
          <a:lstStyle>
            <a:lvl1pPr algn="r">
              <a:defRPr sz="6600" b="1">
                <a:solidFill>
                  <a:schemeClr val="tx2"/>
                </a:solidFill>
                <a:latin typeface="微软雅黑" panose="020B0503020204020204" charset="-122"/>
              </a:defRPr>
            </a:lvl1pPr>
          </a:lstStyle>
          <a:p>
            <a:r>
              <a:rPr lang="zh-CN" altLang="en-US" noProof="1"/>
              <a:t>单击此处编辑标题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0"/>
            </p:custDataLst>
          </p:nvPr>
        </p:nvSpPr>
        <p:spPr>
          <a:xfrm>
            <a:off x="7475045" y="3924075"/>
            <a:ext cx="4489450" cy="523240"/>
          </a:xfrm>
        </p:spPr>
        <p:txBody>
          <a:bodyPr lIns="90000" rIns="90000"/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5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16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7"/>
            <p:custDataLst>
              <p:tags r:id="rId1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38A87-77AC-48C7-9F0B-A360E0E070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832D2733-B305-4D60-8089-6493AFCFDE7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 flipH="1">
            <a:off x="8194675" y="3686175"/>
            <a:ext cx="3067050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平行四边形 3"/>
          <p:cNvSpPr/>
          <p:nvPr>
            <p:custDataLst>
              <p:tags r:id="rId3"/>
            </p:custDataLst>
          </p:nvPr>
        </p:nvSpPr>
        <p:spPr>
          <a:xfrm flipV="1">
            <a:off x="0" y="0"/>
            <a:ext cx="3140075" cy="2008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0" y="4849813"/>
            <a:ext cx="12192000" cy="20558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平行四边形 5"/>
          <p:cNvSpPr/>
          <p:nvPr>
            <p:custDataLst>
              <p:tags r:id="rId5"/>
            </p:custDataLst>
          </p:nvPr>
        </p:nvSpPr>
        <p:spPr>
          <a:xfrm flipV="1">
            <a:off x="8970963" y="4849813"/>
            <a:ext cx="3073400" cy="205422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40400" y="1264356"/>
            <a:ext cx="5540400" cy="2410470"/>
          </a:xfrm>
        </p:spPr>
        <p:txBody>
          <a:bodyPr lIns="90000" tIns="46800" rIns="90000" bIns="46800" anchor="b">
            <a:normAutofit/>
          </a:bodyPr>
          <a:lstStyle>
            <a:lvl1pPr marL="0" marR="0" algn="r" defTabSz="914400" rtl="0" eaLnBrk="1" fontAlgn="auto" latinLnBrk="0" hangingPunct="1">
              <a:lnSpc>
                <a:spcPct val="100000"/>
              </a:lnSpc>
              <a:buNone/>
              <a:defRPr kumimoji="0" lang="zh-CN" altLang="en-US" sz="88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编辑标题</a:t>
            </a:r>
            <a:endParaRPr noProof="1">
              <a:sym typeface="+mn-ea"/>
            </a:endParaRPr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26F48EE0-4ABF-491F-B0BA-FE21D3D573F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81021" y="-6"/>
            <a:ext cx="12110979" cy="6858006"/>
            <a:chOff x="81021" y="-6"/>
            <a:chExt cx="12110979" cy="6858006"/>
          </a:xfrm>
        </p:grpSpPr>
        <p:sp>
          <p:nvSpPr>
            <p:cNvPr id="9" name="等腰三角形 8"/>
            <p:cNvSpPr/>
            <p:nvPr userDrawn="1">
              <p:custDataLst>
                <p:tags r:id="rId3"/>
              </p:custDataLst>
            </p:nvPr>
          </p:nvSpPr>
          <p:spPr>
            <a:xfrm rot="10800000">
              <a:off x="81021" y="-5"/>
              <a:ext cx="2916822" cy="1296370"/>
            </a:xfrm>
            <a:prstGeom prst="triangle">
              <a:avLst>
                <a:gd name="adj" fmla="val 81633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>
              <p:custDataLst>
                <p:tags r:id="rId4"/>
              </p:custDataLst>
            </p:nvPr>
          </p:nvSpPr>
          <p:spPr>
            <a:xfrm rot="10800000">
              <a:off x="81023" y="-6"/>
              <a:ext cx="5694744" cy="1470581"/>
            </a:xfrm>
            <a:prstGeom prst="triangle">
              <a:avLst>
                <a:gd name="adj" fmla="val 66653"/>
              </a:avLst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>
              <p:custDataLst>
                <p:tags r:id="rId5"/>
              </p:custDataLst>
            </p:nvPr>
          </p:nvSpPr>
          <p:spPr>
            <a:xfrm rot="10800000">
              <a:off x="81023" y="-4"/>
              <a:ext cx="4949072" cy="1470581"/>
            </a:xfrm>
            <a:prstGeom prst="triangle">
              <a:avLst>
                <a:gd name="adj" fmla="val 61793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" name="直接连接符 11"/>
            <p:cNvCxnSpPr/>
            <p:nvPr userDrawn="1">
              <p:custDataLst>
                <p:tags r:id="rId6"/>
              </p:custDataLst>
            </p:nvPr>
          </p:nvCxnSpPr>
          <p:spPr>
            <a:xfrm flipH="1">
              <a:off x="2745581" y="5690396"/>
              <a:ext cx="1235076" cy="1136646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 userDrawn="1">
              <p:custDataLst>
                <p:tags r:id="rId7"/>
              </p:custDataLst>
            </p:nvPr>
          </p:nvCxnSpPr>
          <p:spPr>
            <a:xfrm>
              <a:off x="3981450" y="5690396"/>
              <a:ext cx="1847850" cy="1143567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等腰三角形 13"/>
            <p:cNvSpPr/>
            <p:nvPr userDrawn="1">
              <p:custDataLst>
                <p:tags r:id="rId8"/>
              </p:custDataLst>
            </p:nvPr>
          </p:nvSpPr>
          <p:spPr>
            <a:xfrm>
              <a:off x="3048000" y="5867400"/>
              <a:ext cx="2682240" cy="990600"/>
            </a:xfrm>
            <a:prstGeom prst="triangle">
              <a:avLst>
                <a:gd name="adj" fmla="val 4004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 userDrawn="1">
              <p:custDataLst>
                <p:tags r:id="rId9"/>
              </p:custDataLst>
            </p:nvPr>
          </p:nvSpPr>
          <p:spPr>
            <a:xfrm>
              <a:off x="975359" y="5928360"/>
              <a:ext cx="2773681" cy="929640"/>
            </a:xfrm>
            <a:prstGeom prst="triangle">
              <a:avLst>
                <a:gd name="adj" fmla="val 61813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cxnSp>
          <p:nvCxnSpPr>
            <p:cNvPr id="19" name="直接连接符 18"/>
            <p:cNvCxnSpPr/>
            <p:nvPr userDrawn="1">
              <p:custDataLst>
                <p:tags r:id="rId10"/>
              </p:custDataLst>
            </p:nvPr>
          </p:nvCxnSpPr>
          <p:spPr>
            <a:xfrm flipH="1" flipV="1">
              <a:off x="8577073" y="4187919"/>
              <a:ext cx="2506178" cy="2658525"/>
            </a:xfrm>
            <a:prstGeom prst="line">
              <a:avLst/>
            </a:prstGeom>
            <a:ln w="285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 userDrawn="1">
              <p:custDataLst>
                <p:tags r:id="rId11"/>
              </p:custDataLst>
            </p:nvPr>
          </p:nvCxnSpPr>
          <p:spPr>
            <a:xfrm flipV="1">
              <a:off x="11083251" y="5522042"/>
              <a:ext cx="1089699" cy="1326432"/>
            </a:xfrm>
            <a:prstGeom prst="line">
              <a:avLst/>
            </a:prstGeom>
            <a:ln w="285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 userDrawn="1">
              <p:custDataLst>
                <p:tags r:id="rId12"/>
              </p:custDataLst>
            </p:nvPr>
          </p:nvCxnSpPr>
          <p:spPr>
            <a:xfrm flipH="1">
              <a:off x="8596123" y="30956"/>
              <a:ext cx="2506178" cy="4157757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 userDrawn="1">
              <p:custDataLst>
                <p:tags r:id="rId13"/>
              </p:custDataLst>
            </p:nvPr>
          </p:nvCxnSpPr>
          <p:spPr>
            <a:xfrm>
              <a:off x="11102301" y="27781"/>
              <a:ext cx="1089699" cy="2074452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 userDrawn="1">
              <p:custDataLst>
                <p:tags r:id="rId14"/>
              </p:custDataLst>
            </p:nvPr>
          </p:nvCxnSpPr>
          <p:spPr>
            <a:xfrm>
              <a:off x="6707981" y="4192278"/>
              <a:ext cx="5484019" cy="0"/>
            </a:xfrm>
            <a:prstGeom prst="line">
              <a:avLst/>
            </a:prstGeom>
            <a:ln w="635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等腰三角形 23"/>
            <p:cNvSpPr/>
            <p:nvPr userDrawn="1">
              <p:custDataLst>
                <p:tags r:id="rId15"/>
              </p:custDataLst>
            </p:nvPr>
          </p:nvSpPr>
          <p:spPr>
            <a:xfrm>
              <a:off x="6720840" y="975360"/>
              <a:ext cx="4899660" cy="3187065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 userDrawn="1">
              <p:custDataLst>
                <p:tags r:id="rId16"/>
              </p:custDataLst>
            </p:nvPr>
          </p:nvSpPr>
          <p:spPr>
            <a:xfrm>
              <a:off x="6713583" y="975360"/>
              <a:ext cx="4899660" cy="3187065"/>
            </a:xfrm>
            <a:prstGeom prst="triangle">
              <a:avLst>
                <a:gd name="adj" fmla="val 32263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 userDrawn="1">
              <p:custDataLst>
                <p:tags r:id="rId17"/>
              </p:custDataLst>
            </p:nvPr>
          </p:nvSpPr>
          <p:spPr>
            <a:xfrm flipV="1">
              <a:off x="6713583" y="4226354"/>
              <a:ext cx="4899660" cy="2019664"/>
            </a:xfrm>
            <a:prstGeom prst="triangle">
              <a:avLst>
                <a:gd name="adj" fmla="val 50303"/>
              </a:avLst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6"/>
            <p:cNvSpPr/>
            <p:nvPr userDrawn="1">
              <p:custDataLst>
                <p:tags r:id="rId18"/>
              </p:custDataLst>
            </p:nvPr>
          </p:nvSpPr>
          <p:spPr>
            <a:xfrm flipV="1">
              <a:off x="6713583" y="4226354"/>
              <a:ext cx="4899660" cy="2019664"/>
            </a:xfrm>
            <a:prstGeom prst="triangle">
              <a:avLst>
                <a:gd name="adj" fmla="val 32263"/>
              </a:avLst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22"/>
            </p:custDataLst>
          </p:nvPr>
        </p:nvSpPr>
        <p:spPr>
          <a:xfrm>
            <a:off x="695847" y="2208516"/>
            <a:ext cx="5952518" cy="1512584"/>
          </a:xfrm>
        </p:spPr>
        <p:txBody>
          <a:bodyPr vert="horz" wrap="square" lIns="90000" tIns="46800" rIns="90000" bIns="46800" anchor="b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5400"/>
              <a:buFont typeface="Arial" panose="020B0604020202020204" pitchFamily="34" charset="0"/>
              <a:buNone/>
              <a:defRPr sz="6000" b="0" spc="6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 hasCustomPrompt="1"/>
            <p:custDataLst>
              <p:tags r:id="rId23"/>
            </p:custDataLst>
          </p:nvPr>
        </p:nvSpPr>
        <p:spPr>
          <a:xfrm>
            <a:off x="702574" y="4725358"/>
            <a:ext cx="2481263" cy="581025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编辑副标题</a:t>
            </a:r>
            <a:endParaRPr lang="zh-CN" altLang="en-US" dirty="0"/>
          </a:p>
        </p:txBody>
      </p:sp>
      <p:sp>
        <p:nvSpPr>
          <p:cNvPr id="28" name="文本占位符 3"/>
          <p:cNvSpPr>
            <a:spLocks noGrp="1"/>
          </p:cNvSpPr>
          <p:nvPr>
            <p:ph type="body" sz="quarter" idx="15" hasCustomPrompt="1"/>
            <p:custDataLst>
              <p:tags r:id="rId24"/>
            </p:custDataLst>
          </p:nvPr>
        </p:nvSpPr>
        <p:spPr>
          <a:xfrm>
            <a:off x="3412359" y="4725358"/>
            <a:ext cx="2481263" cy="581025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编辑副标题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6" hasCustomPrompt="1"/>
            <p:custDataLst>
              <p:tags r:id="rId25"/>
            </p:custDataLst>
          </p:nvPr>
        </p:nvSpPr>
        <p:spPr>
          <a:xfrm>
            <a:off x="695325" y="3904536"/>
            <a:ext cx="5953125" cy="54895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9" name="等腰三角形 8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5469363" y="0"/>
            <a:ext cx="1131456" cy="6858000"/>
            <a:chOff x="5469363" y="0"/>
            <a:chExt cx="1131456" cy="6858000"/>
          </a:xfrm>
        </p:grpSpPr>
        <p:sp>
          <p:nvSpPr>
            <p:cNvPr id="9" name="等腰三角形 8"/>
            <p:cNvSpPr/>
            <p:nvPr userDrawn="1">
              <p:custDataLst>
                <p:tags r:id="rId3"/>
              </p:custDataLst>
            </p:nvPr>
          </p:nvSpPr>
          <p:spPr>
            <a:xfrm rot="10800000">
              <a:off x="5884870" y="1"/>
              <a:ext cx="715949" cy="549759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>
              <p:custDataLst>
                <p:tags r:id="rId4"/>
              </p:custDataLst>
            </p:nvPr>
          </p:nvSpPr>
          <p:spPr>
            <a:xfrm rot="10800000" flipH="1">
              <a:off x="5469363" y="0"/>
              <a:ext cx="533768" cy="328613"/>
            </a:xfrm>
            <a:prstGeom prst="triangle">
              <a:avLst>
                <a:gd name="adj" fmla="val 26664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 rot="10800000" flipV="1">
              <a:off x="5884870" y="6308241"/>
              <a:ext cx="715949" cy="549759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rot="10800000" flipH="1" flipV="1">
              <a:off x="5469363" y="6529387"/>
              <a:ext cx="533768" cy="328613"/>
            </a:xfrm>
            <a:prstGeom prst="triangle">
              <a:avLst>
                <a:gd name="adj" fmla="val 26664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日期占位符 3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 userDrawn="1">
            <p:ph type="ctrTitle" idx="14" hasCustomPrompt="1"/>
            <p:custDataLst>
              <p:tags r:id="rId10"/>
            </p:custDataLst>
          </p:nvPr>
        </p:nvSpPr>
        <p:spPr>
          <a:xfrm>
            <a:off x="4131946" y="2785110"/>
            <a:ext cx="5767705" cy="835660"/>
          </a:xfrm>
        </p:spPr>
        <p:txBody>
          <a:bodyPr vert="horz" wrap="square" lIns="91440" tIns="45720" rIns="91440" bIns="45720" anchor="ctr" anchorCtr="0">
            <a:norm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4800"/>
              <a:buFont typeface="Arial" panose="020B0604020202020204" pitchFamily="34" charset="0"/>
              <a:buNone/>
              <a:defRPr sz="4800" b="0" spc="5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 userDrawn="1">
            <p:ph type="subTitle" idx="13" hasCustomPrompt="1"/>
            <p:custDataLst>
              <p:tags r:id="rId11"/>
            </p:custDataLst>
          </p:nvPr>
        </p:nvSpPr>
        <p:spPr>
          <a:xfrm>
            <a:off x="4131946" y="3823971"/>
            <a:ext cx="5767705" cy="430616"/>
          </a:xfrm>
        </p:spPr>
        <p:txBody>
          <a:bodyPr vert="horz" wrap="square" lIns="91440" tIns="45720" rIns="91440" bIns="45720" anchor="t" anchorCtr="0">
            <a:norm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 panose="020B0604020202020204" pitchFamily="34" charset="0"/>
              <a:buNone/>
              <a:defRPr sz="1600" b="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1" name="等腰三角形 10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3" name="等腰三角形 12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6" name="等腰三角形 15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0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1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 userDrawn="1">
            <p:custDataLst>
              <p:tags r:id="rId2"/>
            </p:custDataLst>
          </p:nvPr>
        </p:nvSpPr>
        <p:spPr>
          <a:xfrm>
            <a:off x="4878000" y="0"/>
            <a:ext cx="7314000" cy="6858000"/>
          </a:xfrm>
          <a:custGeom>
            <a:avLst/>
            <a:gdLst>
              <a:gd name="connsiteX0" fmla="*/ 1714500 w 7314000"/>
              <a:gd name="connsiteY0" fmla="*/ 0 h 6858000"/>
              <a:gd name="connsiteX1" fmla="*/ 7314000 w 7314000"/>
              <a:gd name="connsiteY1" fmla="*/ 0 h 6858000"/>
              <a:gd name="connsiteX2" fmla="*/ 7314000 w 7314000"/>
              <a:gd name="connsiteY2" fmla="*/ 6858000 h 6858000"/>
              <a:gd name="connsiteX3" fmla="*/ 0 w 7314000"/>
              <a:gd name="connsiteY3" fmla="*/ 6858000 h 6858000"/>
              <a:gd name="connsiteX4" fmla="*/ 1714500 w 7314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4000" h="6858000">
                <a:moveTo>
                  <a:pt x="1714500" y="0"/>
                </a:moveTo>
                <a:lnTo>
                  <a:pt x="7314000" y="0"/>
                </a:lnTo>
                <a:lnTo>
                  <a:pt x="7314000" y="6858000"/>
                </a:lnTo>
                <a:lnTo>
                  <a:pt x="0" y="6858000"/>
                </a:lnTo>
                <a:lnTo>
                  <a:pt x="1714500" y="0"/>
                </a:lnTo>
                <a:close/>
              </a:path>
            </a:pathLst>
          </a:cu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 userDrawn="1">
            <p:custDataLst>
              <p:tags r:id="rId3"/>
            </p:custDataLst>
          </p:nvPr>
        </p:nvGrpSpPr>
        <p:grpSpPr>
          <a:xfrm>
            <a:off x="1547813" y="2799477"/>
            <a:ext cx="10506074" cy="3935491"/>
            <a:chOff x="1547813" y="2799477"/>
            <a:chExt cx="10506074" cy="3935491"/>
          </a:xfrm>
        </p:grpSpPr>
        <p:sp>
          <p:nvSpPr>
            <p:cNvPr id="10" name="等腰三角形 9"/>
            <p:cNvSpPr/>
            <p:nvPr userDrawn="1">
              <p:custDataLst>
                <p:tags r:id="rId4"/>
              </p:custDataLst>
            </p:nvPr>
          </p:nvSpPr>
          <p:spPr>
            <a:xfrm>
              <a:off x="1883061" y="2799477"/>
              <a:ext cx="1549919" cy="1226237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>
              <p:custDataLst>
                <p:tags r:id="rId5"/>
              </p:custDataLst>
            </p:nvPr>
          </p:nvSpPr>
          <p:spPr>
            <a:xfrm>
              <a:off x="1547813" y="3060533"/>
              <a:ext cx="1531752" cy="965181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06211" y="6484938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3" name="等腰三角形 12"/>
            <p:cNvSpPr/>
            <p:nvPr userDrawn="1">
              <p:custDataLst>
                <p:tags r:id="rId7"/>
              </p:custDataLst>
            </p:nvPr>
          </p:nvSpPr>
          <p:spPr>
            <a:xfrm flipH="1">
              <a:off x="11649074" y="6525419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0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1" name="等腰三角形 10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9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/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0" name="等腰三角形 9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3" name="等腰三角形 12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7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8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0" name="等腰三角形 9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3" name="等腰三角形 12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 userDrawn="1">
            <p:custDataLst>
              <p:tags r:id="rId2"/>
            </p:custDataLst>
          </p:nvPr>
        </p:nvGrpSpPr>
        <p:grpSpPr>
          <a:xfrm>
            <a:off x="81021" y="-6"/>
            <a:ext cx="12110979" cy="6858006"/>
            <a:chOff x="81021" y="-6"/>
            <a:chExt cx="12110979" cy="6858006"/>
          </a:xfrm>
        </p:grpSpPr>
        <p:sp>
          <p:nvSpPr>
            <p:cNvPr id="8" name="任意多边形 5"/>
            <p:cNvSpPr/>
            <p:nvPr userDrawn="1">
              <p:custDataLst>
                <p:tags r:id="rId3"/>
              </p:custDataLst>
            </p:nvPr>
          </p:nvSpPr>
          <p:spPr>
            <a:xfrm>
              <a:off x="774700" y="2057717"/>
              <a:ext cx="1250950" cy="2742565"/>
            </a:xfrm>
            <a:custGeom>
              <a:avLst/>
              <a:gdLst>
                <a:gd name="connisteX0" fmla="*/ 1885950 w 1896110"/>
                <a:gd name="connsiteY0" fmla="*/ 826135 h 4745355"/>
                <a:gd name="connisteX1" fmla="*/ 1885950 w 1896110"/>
                <a:gd name="connsiteY1" fmla="*/ 0 h 4745355"/>
                <a:gd name="connisteX2" fmla="*/ 0 w 1896110"/>
                <a:gd name="connsiteY2" fmla="*/ 0 h 4745355"/>
                <a:gd name="connisteX3" fmla="*/ 0 w 1896110"/>
                <a:gd name="connsiteY3" fmla="*/ 4745355 h 4745355"/>
                <a:gd name="connisteX4" fmla="*/ 1896110 w 1896110"/>
                <a:gd name="connsiteY4" fmla="*/ 4745355 h 4745355"/>
                <a:gd name="connisteX5" fmla="*/ 1896110 w 1896110"/>
                <a:gd name="connsiteY5" fmla="*/ 4003675 h 4745355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  <a:cxn ang="0">
                  <a:pos x="connisteX5" y="connsiteY5"/>
                </a:cxn>
              </a:cxnLst>
              <a:rect l="l" t="t" r="r" b="b"/>
              <a:pathLst>
                <a:path w="1896110" h="4745355">
                  <a:moveTo>
                    <a:pt x="1885950" y="826135"/>
                  </a:moveTo>
                  <a:lnTo>
                    <a:pt x="1885950" y="0"/>
                  </a:lnTo>
                  <a:lnTo>
                    <a:pt x="0" y="0"/>
                  </a:lnTo>
                  <a:lnTo>
                    <a:pt x="0" y="4745355"/>
                  </a:lnTo>
                  <a:lnTo>
                    <a:pt x="1896110" y="4745355"/>
                  </a:lnTo>
                  <a:lnTo>
                    <a:pt x="1896110" y="4003675"/>
                  </a:lnTo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>
              <p:custDataLst>
                <p:tags r:id="rId4"/>
              </p:custDataLst>
            </p:nvPr>
          </p:nvSpPr>
          <p:spPr>
            <a:xfrm rot="10800000">
              <a:off x="81021" y="-5"/>
              <a:ext cx="2916822" cy="1296370"/>
            </a:xfrm>
            <a:prstGeom prst="triangle">
              <a:avLst>
                <a:gd name="adj" fmla="val 81633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>
              <p:custDataLst>
                <p:tags r:id="rId5"/>
              </p:custDataLst>
            </p:nvPr>
          </p:nvSpPr>
          <p:spPr>
            <a:xfrm rot="10800000">
              <a:off x="81023" y="-6"/>
              <a:ext cx="5694744" cy="1470581"/>
            </a:xfrm>
            <a:prstGeom prst="triangle">
              <a:avLst>
                <a:gd name="adj" fmla="val 66653"/>
              </a:avLst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 userDrawn="1">
              <p:custDataLst>
                <p:tags r:id="rId6"/>
              </p:custDataLst>
            </p:nvPr>
          </p:nvSpPr>
          <p:spPr>
            <a:xfrm rot="10800000">
              <a:off x="81023" y="-4"/>
              <a:ext cx="4949072" cy="1470581"/>
            </a:xfrm>
            <a:prstGeom prst="triangle">
              <a:avLst>
                <a:gd name="adj" fmla="val 61793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 userDrawn="1">
              <p:custDataLst>
                <p:tags r:id="rId7"/>
              </p:custDataLst>
            </p:nvPr>
          </p:nvCxnSpPr>
          <p:spPr>
            <a:xfrm flipH="1">
              <a:off x="2745581" y="5690396"/>
              <a:ext cx="1235076" cy="1136646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 userDrawn="1">
              <p:custDataLst>
                <p:tags r:id="rId8"/>
              </p:custDataLst>
            </p:nvPr>
          </p:nvCxnSpPr>
          <p:spPr>
            <a:xfrm>
              <a:off x="3981450" y="5690396"/>
              <a:ext cx="1847850" cy="1143567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等腰三角形 14"/>
            <p:cNvSpPr/>
            <p:nvPr userDrawn="1">
              <p:custDataLst>
                <p:tags r:id="rId9"/>
              </p:custDataLst>
            </p:nvPr>
          </p:nvSpPr>
          <p:spPr>
            <a:xfrm>
              <a:off x="3048000" y="5867400"/>
              <a:ext cx="2682240" cy="990600"/>
            </a:xfrm>
            <a:prstGeom prst="triangle">
              <a:avLst>
                <a:gd name="adj" fmla="val 4004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 userDrawn="1">
              <p:custDataLst>
                <p:tags r:id="rId10"/>
              </p:custDataLst>
            </p:nvPr>
          </p:nvSpPr>
          <p:spPr>
            <a:xfrm>
              <a:off x="975359" y="5928360"/>
              <a:ext cx="2773681" cy="929640"/>
            </a:xfrm>
            <a:prstGeom prst="triangle">
              <a:avLst>
                <a:gd name="adj" fmla="val 61813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cxnSp>
          <p:nvCxnSpPr>
            <p:cNvPr id="17" name="直接连接符 16"/>
            <p:cNvCxnSpPr/>
            <p:nvPr userDrawn="1">
              <p:custDataLst>
                <p:tags r:id="rId11"/>
              </p:custDataLst>
            </p:nvPr>
          </p:nvCxnSpPr>
          <p:spPr>
            <a:xfrm flipH="1" flipV="1">
              <a:off x="8577073" y="4187919"/>
              <a:ext cx="2506178" cy="2658525"/>
            </a:xfrm>
            <a:prstGeom prst="line">
              <a:avLst/>
            </a:prstGeom>
            <a:ln w="285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 userDrawn="1">
              <p:custDataLst>
                <p:tags r:id="rId12"/>
              </p:custDataLst>
            </p:nvPr>
          </p:nvCxnSpPr>
          <p:spPr>
            <a:xfrm flipV="1">
              <a:off x="11083251" y="5522042"/>
              <a:ext cx="1089699" cy="1326432"/>
            </a:xfrm>
            <a:prstGeom prst="line">
              <a:avLst/>
            </a:prstGeom>
            <a:ln w="285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 userDrawn="1">
              <p:custDataLst>
                <p:tags r:id="rId13"/>
              </p:custDataLst>
            </p:nvPr>
          </p:nvCxnSpPr>
          <p:spPr>
            <a:xfrm flipH="1">
              <a:off x="8596123" y="30956"/>
              <a:ext cx="2506178" cy="4157757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 userDrawn="1">
              <p:custDataLst>
                <p:tags r:id="rId14"/>
              </p:custDataLst>
            </p:nvPr>
          </p:nvCxnSpPr>
          <p:spPr>
            <a:xfrm>
              <a:off x="11102301" y="27781"/>
              <a:ext cx="1089699" cy="2074452"/>
            </a:xfrm>
            <a:prstGeom prst="line">
              <a:avLst/>
            </a:prstGeom>
            <a:ln w="381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 userDrawn="1">
              <p:custDataLst>
                <p:tags r:id="rId15"/>
              </p:custDataLst>
            </p:nvPr>
          </p:nvCxnSpPr>
          <p:spPr>
            <a:xfrm>
              <a:off x="6707981" y="4192278"/>
              <a:ext cx="5484019" cy="0"/>
            </a:xfrm>
            <a:prstGeom prst="line">
              <a:avLst/>
            </a:prstGeom>
            <a:ln w="635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等腰三角形 21"/>
            <p:cNvSpPr/>
            <p:nvPr userDrawn="1">
              <p:custDataLst>
                <p:tags r:id="rId16"/>
              </p:custDataLst>
            </p:nvPr>
          </p:nvSpPr>
          <p:spPr>
            <a:xfrm>
              <a:off x="6720840" y="975360"/>
              <a:ext cx="4899660" cy="3187065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 userDrawn="1">
              <p:custDataLst>
                <p:tags r:id="rId17"/>
              </p:custDataLst>
            </p:nvPr>
          </p:nvSpPr>
          <p:spPr>
            <a:xfrm>
              <a:off x="6713583" y="975360"/>
              <a:ext cx="4899660" cy="3187065"/>
            </a:xfrm>
            <a:prstGeom prst="triangle">
              <a:avLst>
                <a:gd name="adj" fmla="val 32263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3"/>
            <p:cNvSpPr/>
            <p:nvPr userDrawn="1">
              <p:custDataLst>
                <p:tags r:id="rId18"/>
              </p:custDataLst>
            </p:nvPr>
          </p:nvSpPr>
          <p:spPr>
            <a:xfrm flipV="1">
              <a:off x="6713583" y="4226354"/>
              <a:ext cx="4899660" cy="2019664"/>
            </a:xfrm>
            <a:prstGeom prst="triangle">
              <a:avLst>
                <a:gd name="adj" fmla="val 50303"/>
              </a:avLst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 userDrawn="1">
              <p:custDataLst>
                <p:tags r:id="rId19"/>
              </p:custDataLst>
            </p:nvPr>
          </p:nvSpPr>
          <p:spPr>
            <a:xfrm flipV="1">
              <a:off x="6713583" y="4226354"/>
              <a:ext cx="4899660" cy="2019664"/>
            </a:xfrm>
            <a:prstGeom prst="triangle">
              <a:avLst>
                <a:gd name="adj" fmla="val 32263"/>
              </a:avLst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2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23"/>
            </p:custDataLst>
          </p:nvPr>
        </p:nvSpPr>
        <p:spPr>
          <a:xfrm>
            <a:off x="1304290" y="3888422"/>
            <a:ext cx="4359910" cy="505778"/>
          </a:xfrm>
        </p:spPr>
        <p:txBody>
          <a:bodyPr vert="horz" wrap="square" lIns="91440" tIns="45720" rIns="91440" bIns="45720" anchor="t" anchorCtr="0">
            <a:normAutofit/>
          </a:bodyPr>
          <a:lstStyle>
            <a:lvl1pPr marL="457200" marR="0" indent="-457200" algn="l" rtl="0" eaLnBrk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2000" b="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2000"/>
              <a:buFont typeface="Arial" panose="020B0604020202020204" pitchFamily="34" charset="0"/>
              <a:buNone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24"/>
            </p:custDataLst>
          </p:nvPr>
        </p:nvSpPr>
        <p:spPr>
          <a:xfrm>
            <a:off x="1215390" y="2562542"/>
            <a:ext cx="4359910" cy="1172210"/>
          </a:xfrm>
        </p:spPr>
        <p:txBody>
          <a:bodyPr vert="horz" wrap="square" lIns="91440" tIns="45720" rIns="91440" bIns="4572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6600"/>
              <a:buFont typeface="Arial" panose="020B0604020202020204" pitchFamily="34" charset="0"/>
              <a:buNone/>
              <a:defRPr sz="6600" b="0" spc="7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9" name="等腰三角形 8"/>
            <p:cNvSpPr/>
            <p:nvPr userDrawn="1">
              <p:custDataLst>
                <p:tags r:id="rId3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>
              <p:custDataLst>
                <p:tags r:id="rId4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2" name="等腰三角形 11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0"/>
            <a:ext cx="10852237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2" name="等腰三角形 11"/>
            <p:cNvSpPr/>
            <p:nvPr userDrawn="1">
              <p:custDataLst>
                <p:tags r:id="rId4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5" name="等腰三角形 14"/>
            <p:cNvSpPr/>
            <p:nvPr userDrawn="1">
              <p:custDataLst>
                <p:tags r:id="rId7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3"/>
            </p:custDataLst>
          </p:nvPr>
        </p:nvGrpSpPr>
        <p:grpSpPr>
          <a:xfrm>
            <a:off x="11624102" y="104775"/>
            <a:ext cx="412698" cy="268446"/>
            <a:chOff x="152827" y="104775"/>
            <a:chExt cx="412698" cy="268446"/>
          </a:xfrm>
        </p:grpSpPr>
        <p:sp>
          <p:nvSpPr>
            <p:cNvPr id="12" name="等腰三角形 11"/>
            <p:cNvSpPr/>
            <p:nvPr userDrawn="1">
              <p:custDataLst>
                <p:tags r:id="rId4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3" name="等腰三角形 12"/>
            <p:cNvSpPr/>
            <p:nvPr userDrawn="1">
              <p:custDataLst>
                <p:tags r:id="rId4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 userDrawn="1">
              <p:custDataLst>
                <p:tags r:id="rId5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6" name="等腰三角形 15"/>
            <p:cNvSpPr/>
            <p:nvPr userDrawn="1">
              <p:custDataLst>
                <p:tags r:id="rId7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152827" y="104775"/>
            <a:ext cx="11901060" cy="268446"/>
            <a:chOff x="152827" y="104775"/>
            <a:chExt cx="11901060" cy="268446"/>
          </a:xfrm>
        </p:grpSpPr>
        <p:sp>
          <p:nvSpPr>
            <p:cNvPr id="13" name="等腰三角形 12"/>
            <p:cNvSpPr/>
            <p:nvPr userDrawn="1">
              <p:custDataLst>
                <p:tags r:id="rId4"/>
              </p:custDataLst>
            </p:nvPr>
          </p:nvSpPr>
          <p:spPr>
            <a:xfrm>
              <a:off x="226219" y="104775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 userDrawn="1">
              <p:custDataLst>
                <p:tags r:id="rId5"/>
              </p:custDataLst>
            </p:nvPr>
          </p:nvSpPr>
          <p:spPr>
            <a:xfrm>
              <a:off x="152827" y="161925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1606211" y="114300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6" name="等腰三角形 15"/>
            <p:cNvSpPr/>
            <p:nvPr userDrawn="1">
              <p:custDataLst>
                <p:tags r:id="rId7"/>
              </p:custDataLst>
            </p:nvPr>
          </p:nvSpPr>
          <p:spPr>
            <a:xfrm flipH="1">
              <a:off x="11649074" y="154781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3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3"/>
            </p:custDataLst>
          </p:nvPr>
        </p:nvGrpSpPr>
        <p:grpSpPr>
          <a:xfrm>
            <a:off x="133780" y="6475254"/>
            <a:ext cx="11903288" cy="268446"/>
            <a:chOff x="133780" y="6475254"/>
            <a:chExt cx="11903288" cy="268446"/>
          </a:xfrm>
        </p:grpSpPr>
        <p:sp>
          <p:nvSpPr>
            <p:cNvPr id="16" name="等腰三角形 15"/>
            <p:cNvSpPr/>
            <p:nvPr userDrawn="1">
              <p:custDataLst>
                <p:tags r:id="rId4"/>
              </p:custDataLst>
            </p:nvPr>
          </p:nvSpPr>
          <p:spPr>
            <a:xfrm>
              <a:off x="11697762" y="6475254"/>
              <a:ext cx="339306" cy="268446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 userDrawn="1">
              <p:custDataLst>
                <p:tags r:id="rId5"/>
              </p:custDataLst>
            </p:nvPr>
          </p:nvSpPr>
          <p:spPr>
            <a:xfrm>
              <a:off x="11624370" y="6532404"/>
              <a:ext cx="335329" cy="211296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133780" y="6486209"/>
              <a:ext cx="447676" cy="250030"/>
            </a:xfrm>
            <a:prstGeom prst="triangle">
              <a:avLst>
                <a:gd name="adj" fmla="val 73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9" name="等腰三角形 18"/>
            <p:cNvSpPr/>
            <p:nvPr userDrawn="1">
              <p:custDataLst>
                <p:tags r:id="rId7"/>
              </p:custDataLst>
            </p:nvPr>
          </p:nvSpPr>
          <p:spPr>
            <a:xfrm flipH="1">
              <a:off x="176643" y="6526690"/>
              <a:ext cx="354804" cy="195261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4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5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 userDrawn="1">
            <p:custDataLst>
              <p:tags r:id="rId3"/>
            </p:custDataLst>
          </p:nvPr>
        </p:nvGrpSpPr>
        <p:grpSpPr>
          <a:xfrm>
            <a:off x="300038" y="5993606"/>
            <a:ext cx="11551293" cy="614362"/>
            <a:chOff x="300038" y="5993606"/>
            <a:chExt cx="11551293" cy="614362"/>
          </a:xfrm>
        </p:grpSpPr>
        <p:sp>
          <p:nvSpPr>
            <p:cNvPr id="12" name="等腰三角形 11"/>
            <p:cNvSpPr/>
            <p:nvPr userDrawn="1">
              <p:custDataLst>
                <p:tags r:id="rId4"/>
              </p:custDataLst>
            </p:nvPr>
          </p:nvSpPr>
          <p:spPr>
            <a:xfrm>
              <a:off x="11074800" y="5993606"/>
              <a:ext cx="776531" cy="614362"/>
            </a:xfrm>
            <a:prstGeom prst="triangle">
              <a:avLst>
                <a:gd name="adj" fmla="val 49837"/>
              </a:avLst>
            </a:pr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 userDrawn="1">
              <p:custDataLst>
                <p:tags r:id="rId5"/>
              </p:custDataLst>
            </p:nvPr>
          </p:nvSpPr>
          <p:spPr>
            <a:xfrm>
              <a:off x="10906836" y="6124399"/>
              <a:ext cx="767429" cy="483569"/>
            </a:xfrm>
            <a:prstGeom prst="triangle">
              <a:avLst>
                <a:gd name="adj" fmla="val 28002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flipH="1">
              <a:off x="300038" y="6024147"/>
              <a:ext cx="1021556" cy="570546"/>
            </a:xfrm>
            <a:prstGeom prst="triangle">
              <a:avLst>
                <a:gd name="adj" fmla="val 73825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  <p:sp>
          <p:nvSpPr>
            <p:cNvPr id="15" name="等腰三角形 14"/>
            <p:cNvSpPr/>
            <p:nvPr userDrawn="1">
              <p:custDataLst>
                <p:tags r:id="rId7"/>
              </p:custDataLst>
            </p:nvPr>
          </p:nvSpPr>
          <p:spPr>
            <a:xfrm flipH="1">
              <a:off x="397847" y="6116521"/>
              <a:ext cx="809631" cy="445568"/>
            </a:xfrm>
            <a:prstGeom prst="triangle">
              <a:avLst>
                <a:gd name="adj" fmla="val 738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rIns="63500"/>
          <a:lstStyle>
            <a:lvl1pPr>
              <a:defRPr sz="3600" u="none" strike="noStrike" kern="1200" cap="none" spc="30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994CB5B3-EC8D-4F60-BF61-3EF349C857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tIns="38100" rIns="76200" bIns="3810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  <a:endParaRPr lang="zh-CN" altLang="en-US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单击图标添加图片</a:t>
            </a:r>
            <a:endParaRPr lang="zh-CN" altLang="en-US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/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  <a:endParaRPr lang="zh-CN" altLang="en-US" noProof="1">
              <a:sym typeface="+mn-ea"/>
            </a:endParaRP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anchor="ctr"/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71.xml"/><Relationship Id="rId16" Type="http://schemas.openxmlformats.org/officeDocument/2006/relationships/tags" Target="../tags/tag70.xml"/><Relationship Id="rId15" Type="http://schemas.openxmlformats.org/officeDocument/2006/relationships/tags" Target="../tags/tag69.xml"/><Relationship Id="rId14" Type="http://schemas.openxmlformats.org/officeDocument/2006/relationships/tags" Target="../tags/tag68.xml"/><Relationship Id="rId13" Type="http://schemas.openxmlformats.org/officeDocument/2006/relationships/tags" Target="../tags/tag67.xml"/><Relationship Id="rId12" Type="http://schemas.openxmlformats.org/officeDocument/2006/relationships/tags" Target="../tags/tag6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290.xml"/><Relationship Id="rId23" Type="http://schemas.openxmlformats.org/officeDocument/2006/relationships/tags" Target="../tags/tag289.xml"/><Relationship Id="rId22" Type="http://schemas.openxmlformats.org/officeDocument/2006/relationships/tags" Target="../tags/tag288.xml"/><Relationship Id="rId21" Type="http://schemas.openxmlformats.org/officeDocument/2006/relationships/tags" Target="../tags/tag287.xml"/><Relationship Id="rId20" Type="http://schemas.openxmlformats.org/officeDocument/2006/relationships/tags" Target="../tags/tag28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28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  <p:custDataLst>
              <p:tags r:id="rId12"/>
            </p:custDataLst>
          </p:nvPr>
        </p:nvSpPr>
        <p:spPr bwMode="auto">
          <a:xfrm>
            <a:off x="669925" y="442913"/>
            <a:ext cx="1085215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38100" rIns="76200" bIns="38100" numCol="1" anchor="t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  <p:custDataLst>
              <p:tags r:id="rId13"/>
            </p:custDataLst>
          </p:nvPr>
        </p:nvSpPr>
        <p:spPr bwMode="auto">
          <a:xfrm>
            <a:off x="669925" y="952500"/>
            <a:ext cx="10852150" cy="538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0" rIns="82550" bIns="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475" y="6350000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eaLnBrk="1" hangingPunct="1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50000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eaLnBrk="1" hangingPunct="1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50000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eaLnBrk="1" hangingPunct="1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 spc="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9pPr>
    </p:titleStyle>
    <p:bodyStyle>
      <a:lvl1pPr marL="2286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6858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11430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6002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20574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4.xml"/><Relationship Id="rId4" Type="http://schemas.openxmlformats.org/officeDocument/2006/relationships/image" Target="../media/image2.jpeg"/><Relationship Id="rId3" Type="http://schemas.openxmlformats.org/officeDocument/2006/relationships/tags" Target="../tags/tag293.xml"/><Relationship Id="rId2" Type="http://schemas.openxmlformats.org/officeDocument/2006/relationships/tags" Target="../tags/tag292.xml"/><Relationship Id="rId1" Type="http://schemas.openxmlformats.org/officeDocument/2006/relationships/tags" Target="../tags/tag29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hemeOverride" Target="../theme/themeOverride1.xml"/><Relationship Id="rId1" Type="http://schemas.openxmlformats.org/officeDocument/2006/relationships/tags" Target="../tags/tag326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331.xml"/><Relationship Id="rId4" Type="http://schemas.openxmlformats.org/officeDocument/2006/relationships/tags" Target="../tags/tag330.xml"/><Relationship Id="rId3" Type="http://schemas.openxmlformats.org/officeDocument/2006/relationships/tags" Target="../tags/tag329.xml"/><Relationship Id="rId2" Type="http://schemas.openxmlformats.org/officeDocument/2006/relationships/tags" Target="../tags/tag328.xml"/><Relationship Id="rId1" Type="http://schemas.openxmlformats.org/officeDocument/2006/relationships/tags" Target="../tags/tag3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hemeOverride" Target="../theme/themeOverride2.xml"/><Relationship Id="rId1" Type="http://schemas.openxmlformats.org/officeDocument/2006/relationships/tags" Target="../tags/tag3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hemeOverride" Target="../theme/themeOverride3.xml"/><Relationship Id="rId1" Type="http://schemas.openxmlformats.org/officeDocument/2006/relationships/tags" Target="../tags/tag33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hemeOverride" Target="../theme/themeOverride4.xml"/><Relationship Id="rId2" Type="http://schemas.openxmlformats.org/officeDocument/2006/relationships/tags" Target="../tags/tag334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9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303.xml"/><Relationship Id="rId7" Type="http://schemas.openxmlformats.org/officeDocument/2006/relationships/tags" Target="../tags/tag302.xml"/><Relationship Id="rId6" Type="http://schemas.openxmlformats.org/officeDocument/2006/relationships/tags" Target="../tags/tag301.xml"/><Relationship Id="rId5" Type="http://schemas.openxmlformats.org/officeDocument/2006/relationships/tags" Target="../tags/tag300.xml"/><Relationship Id="rId4" Type="http://schemas.openxmlformats.org/officeDocument/2006/relationships/tags" Target="../tags/tag299.xml"/><Relationship Id="rId3" Type="http://schemas.openxmlformats.org/officeDocument/2006/relationships/tags" Target="../tags/tag298.xml"/><Relationship Id="rId2" Type="http://schemas.openxmlformats.org/officeDocument/2006/relationships/tags" Target="../tags/tag297.xml"/><Relationship Id="rId10" Type="http://schemas.openxmlformats.org/officeDocument/2006/relationships/notesSlide" Target="../notesSlides/notesSlide1.xml"/><Relationship Id="rId1" Type="http://schemas.openxmlformats.org/officeDocument/2006/relationships/tags" Target="../tags/tag29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4.xml"/><Relationship Id="rId6" Type="http://schemas.openxmlformats.org/officeDocument/2006/relationships/tags" Target="../tags/tag309.xml"/><Relationship Id="rId5" Type="http://schemas.openxmlformats.org/officeDocument/2006/relationships/tags" Target="../tags/tag308.xml"/><Relationship Id="rId4" Type="http://schemas.openxmlformats.org/officeDocument/2006/relationships/tags" Target="../tags/tag307.xml"/><Relationship Id="rId3" Type="http://schemas.openxmlformats.org/officeDocument/2006/relationships/tags" Target="../tags/tag306.xml"/><Relationship Id="rId2" Type="http://schemas.openxmlformats.org/officeDocument/2006/relationships/tags" Target="../tags/tag305.xml"/><Relationship Id="rId1" Type="http://schemas.openxmlformats.org/officeDocument/2006/relationships/tags" Target="../tags/tag30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14.xml"/><Relationship Id="rId6" Type="http://schemas.openxmlformats.org/officeDocument/2006/relationships/tags" Target="../tags/tag317.xml"/><Relationship Id="rId5" Type="http://schemas.openxmlformats.org/officeDocument/2006/relationships/tags" Target="../tags/tag316.xml"/><Relationship Id="rId4" Type="http://schemas.openxmlformats.org/officeDocument/2006/relationships/tags" Target="../tags/tag315.xml"/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" Type="http://schemas.openxmlformats.org/officeDocument/2006/relationships/tags" Target="../tags/tag3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14.xml"/><Relationship Id="rId6" Type="http://schemas.openxmlformats.org/officeDocument/2006/relationships/tags" Target="../tags/tag324.xml"/><Relationship Id="rId5" Type="http://schemas.openxmlformats.org/officeDocument/2006/relationships/tags" Target="../tags/tag323.xml"/><Relationship Id="rId4" Type="http://schemas.openxmlformats.org/officeDocument/2006/relationships/tags" Target="../tags/tag322.xml"/><Relationship Id="rId3" Type="http://schemas.openxmlformats.org/officeDocument/2006/relationships/tags" Target="../tags/tag321.xml"/><Relationship Id="rId2" Type="http://schemas.openxmlformats.org/officeDocument/2006/relationships/tags" Target="../tags/tag320.xml"/><Relationship Id="rId1" Type="http://schemas.openxmlformats.org/officeDocument/2006/relationships/tags" Target="../tags/tag3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idx="13"/>
            <p:custDataLst>
              <p:tags r:id="rId1"/>
            </p:custDataLst>
          </p:nvPr>
        </p:nvSpPr>
        <p:spPr>
          <a:xfrm>
            <a:off x="177800" y="1919605"/>
            <a:ext cx="7047865" cy="1249045"/>
          </a:xfrm>
        </p:spPr>
        <p:txBody>
          <a:bodyPr>
            <a:normAutofit fontScale="90000"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br>
              <a:rPr lang="zh-CN" altLang="en-US">
                <a:solidFill>
                  <a:schemeClr val="accent1">
                    <a:lumMod val="75000"/>
                  </a:schemeClr>
                </a:solidFill>
              </a:rPr>
            </a:b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师德师风建设培训</a:t>
            </a:r>
            <a:endParaRPr lang="zh-CN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02310" y="4995545"/>
            <a:ext cx="3979545" cy="610235"/>
          </a:xfrm>
        </p:spPr>
        <p:txBody>
          <a:bodyPr/>
          <a:p>
            <a:pPr marL="0" indent="0" algn="l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枣庄市南方技工学校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en-US" altLang="zh-CN">
                <a:solidFill>
                  <a:schemeClr val="dk1">
                    <a:lumMod val="85000"/>
                    <a:lumOff val="15000"/>
                  </a:schemeClr>
                </a:solidFill>
              </a:rPr>
              <a:t>2023年11月15日</a:t>
            </a:r>
            <a:endParaRPr lang="en-US" altLang="zh-CN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图片 -2147482624" descr="c649b76abf94e0217998d1b6dce24f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>
            <a:clrChange>
              <a:clrFrom>
                <a:srgbClr val="F9FAFC"/>
              </a:clrFrom>
              <a:clrTo>
                <a:srgbClr val="F9FA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7345" y="360045"/>
            <a:ext cx="651510" cy="6515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929005" y="500380"/>
            <a:ext cx="2461895" cy="370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 sz="20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枣庄市南方技工学校</a:t>
            </a:r>
            <a:endParaRPr lang="zh-CN" altLang="en-US" sz="2000" b="1" i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465060" y="132080"/>
            <a:ext cx="3517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2060"/>
                </a:solidFill>
                <a:sym typeface="+mn-ea"/>
              </a:rPr>
              <a:t>枣庄市南方技工学校“菁英计划”</a:t>
            </a:r>
            <a:endParaRPr lang="zh-CN" altLang="en-US">
              <a:solidFill>
                <a:srgbClr val="002060"/>
              </a:solidFill>
              <a:sym typeface="+mn-ea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74650" y="713740"/>
            <a:ext cx="11416030" cy="54298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zh-CN" altLang="en-US" sz="2800"/>
              <a:t>中小学教师应该做到的十条基本要求</a:t>
            </a:r>
            <a:endParaRPr lang="zh-CN" altLang="en-US" sz="2800"/>
          </a:p>
          <a:p>
            <a:pPr algn="ctr"/>
            <a:r>
              <a:rPr lang="zh-CN" altLang="en-US" sz="2800"/>
              <a:t>(试行)</a:t>
            </a:r>
            <a:endParaRPr lang="zh-CN" altLang="en-US" sz="2800"/>
          </a:p>
          <a:p>
            <a:r>
              <a:rPr lang="en-US" altLang="zh-CN" sz="2000"/>
              <a:t>       </a:t>
            </a:r>
            <a:r>
              <a:rPr lang="zh-CN" altLang="en-US" sz="2000"/>
              <a:t>全体教师都要认真遵守国家《中小学教师职业道德规范》，并按照国家《中小学教师职业标准》严格要求自已，坚持以学生为本、终身学习，努力成为师德高尚、师能高超、师技精湛、师艺完美、为人师表的人。</a:t>
            </a:r>
            <a:endParaRPr lang="zh-CN" altLang="en-US" sz="2000"/>
          </a:p>
          <a:p>
            <a:r>
              <a:rPr lang="zh-CN" altLang="en-US" sz="2000"/>
              <a:t>1、不准有违背国家法律法规方针政策和学校核心价值观的言行;不准以任何形式参与或支持色情、赌博、吸贩毒、邪教、迷信、反党政、反社会、叛国等活动;不得进入不健康网站观看和传播涉及以上活动的内容;做遵纪守法、认真工作、踏实做人的好公民。</a:t>
            </a:r>
            <a:endParaRPr lang="zh-CN" altLang="en-US" sz="2000"/>
          </a:p>
          <a:p>
            <a:r>
              <a:rPr lang="zh-CN" altLang="en-US" sz="2000"/>
              <a:t> 2、不准无故缺勤、迟到、早退、擅自缺岗离岗串岗；在工作时间或工作场地:不准闲聊、打牌、下棋、饮酒、恋爱、打情骂俏、“煲电话粥”,不准用办公电脑和手机上网做任何与工作无关的活动，比如玩游戏、聊天、看小说、炒股、看视频、看电影、刷微博等;做遵规守纪、严于律已、勤奋向上的好员工。</a:t>
            </a:r>
            <a:endParaRPr lang="zh-CN" altLang="en-US" sz="2000"/>
          </a:p>
          <a:p>
            <a:r>
              <a:rPr lang="zh-CN" altLang="en-US" sz="2000"/>
              <a:t>3、不准在校园内或公共场所吸烟、穿拖鞋、穿背心、袒胸露背、随地吐痰、乱扔乱推放垃圾;不准存留食物在办公室内，搞好办公室的整洁卫生工作。不准打听、传播他人隐私;不准在背后论人长短、说三道四;不准说粗话、脏话、大话、假话以及不利于团结不利于集体的话;不准恶语伤人，不准在校园内喧哗吵闹，更不准骂人打架;不准拉帮结派搞小团体;做文明温雅、身心健康、素质良好的现代人。</a:t>
            </a:r>
            <a:endParaRPr lang="zh-CN" altLang="en-US" sz="2000"/>
          </a:p>
          <a:p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23875" y="650875"/>
            <a:ext cx="11354435" cy="3100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000">
                <a:sym typeface="+mn-ea"/>
              </a:rPr>
              <a:t>4、不准无故不完成教学和德育工作任务;不准擅自停课、改课、换课;不准不执行学校课表、作息时间表、值日表;不准无备课上课，要求一课一备;不准坐着讲课、不准用方言讲课;不准在课堂上吸烟和使用通信工具;做格守常规、爱岗敬业、精益求精、锐意创新的好教师。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5、不准讥讽、挖苦、歧视、侮辱、体罚或变相体罚学生:做到爱护尊重学生、耐心善待学生、发展鼓励学生。不准传播有害学生身心健康的思想和观点;不准与二年级以上异性学生有肢体接触;做语言规范、举止端庄、文明执教的新教师。</a:t>
            </a:r>
            <a:endParaRPr lang="zh-CN" altLang="en-US" sz="2000">
              <a:sym typeface="+mn-ea"/>
            </a:endParaRPr>
          </a:p>
          <a:p>
            <a:r>
              <a:rPr lang="zh-CN" altLang="en-US" sz="2000">
                <a:sym typeface="+mn-ea"/>
              </a:rPr>
              <a:t>6、不准加重学生课业负担;不准乱订乱发乱印教学辅导资料;不准以教师工作之便向学生及家长推销(更不能违规强迫购买)教辅资料，书籍等商品;不准以任何形式任何明目私自乱收费用;不准组织学生参加未经批准的各类校外活动及商业性活动;不准公开排列学生成绩名次及按成绩排座次;做到精心设计作业、轻负高效、廉洁从教。</a:t>
            </a:r>
            <a:endParaRPr lang="zh-CN" altLang="en-US" sz="2000">
              <a:sym typeface="+mn-ea"/>
            </a:endParaRPr>
          </a:p>
          <a:p>
            <a:r>
              <a:rPr lang="zh-CN" altLang="en-US" sz="2000">
                <a:sym typeface="+mn-ea"/>
              </a:rPr>
              <a:t>7、不准埋怨、欺骗、怠慢、指责学生家长;做到热心对待家长、尊重家长、相互沟通、共同施教。不准向学生或家长索要或变相索要财物;不准利用工作之便接受学生及学生家长的馈赠、宴请和礼品;不准利用职务之便为本人、配偶、子女及其他亲属谋取私利。</a:t>
            </a:r>
            <a:endParaRPr lang="zh-CN" altLang="en-US" sz="2000">
              <a:sym typeface="+mn-ea"/>
            </a:endParaRPr>
          </a:p>
          <a:p>
            <a:r>
              <a:rPr lang="zh-CN" altLang="en-US" sz="2000">
                <a:sym typeface="+mn-ea"/>
              </a:rPr>
              <a:t>8、不准有偿给学生补课和有偿家教;除寒暑假外不准在校外兼职，更不能将学校的学生介绍到社会上任何培训机构去培训:做到爱岗敬业、乐于奉献、情操高尚的职业人。</a:t>
            </a:r>
            <a:endParaRPr lang="zh-CN" altLang="en-US" sz="2000">
              <a:sym typeface="+mn-ea"/>
            </a:endParaRPr>
          </a:p>
          <a:p>
            <a:r>
              <a:rPr lang="zh-CN" altLang="en-US" sz="2000">
                <a:sym typeface="+mn-ea"/>
              </a:rPr>
              <a:t>9、不准在工作中回避矛盾、推卸责任、相互扯皮、消极息工、敷衍塞责、不履行职责、贻误工作。不准弄虚作假、营私舞弊、骗取荣誉、好大喜功;做尽职尽责、敢于担当、脚踏实地、诚实守信的好同事。</a:t>
            </a:r>
            <a:endParaRPr lang="zh-CN" altLang="en-US" sz="2000">
              <a:sym typeface="+mn-ea"/>
            </a:endParaRPr>
          </a:p>
          <a:p>
            <a:r>
              <a:rPr lang="zh-CN" altLang="en-US" sz="2000">
                <a:sym typeface="+mn-ea"/>
              </a:rPr>
              <a:t>10、不准因循守旧，不思进取;做与时俱进，开拓进取，勇于创新的改革者。</a:t>
            </a:r>
            <a:endParaRPr lang="zh-CN" altLang="en-US" sz="2000">
              <a:sym typeface="+mn-ea"/>
            </a:endParaRP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292350" y="2983230"/>
            <a:ext cx="1659890" cy="110680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6600" b="1" spc="2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04</a:t>
            </a:r>
            <a:endParaRPr lang="en-US" altLang="zh-CN" sz="6600" b="1" spc="2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2292350" y="2712085"/>
            <a:ext cx="1659890" cy="338455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 fontScale="90000"/>
          </a:bodyPr>
          <a:lstStyle/>
          <a:p>
            <a:pPr algn="ctr"/>
            <a:r>
              <a:rPr lang="en-US" altLang="zh-CN" b="1" spc="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PART FOUR</a:t>
            </a:r>
            <a:endParaRPr lang="en-US" altLang="zh-CN" b="1" spc="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3"/>
            </p:custDataLst>
          </p:nvPr>
        </p:nvCxnSpPr>
        <p:spPr>
          <a:xfrm>
            <a:off x="2438400" y="4088765"/>
            <a:ext cx="136779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3" name="标题 2"/>
          <p:cNvSpPr>
            <a:spLocks noGrp="1"/>
          </p:cNvSpPr>
          <p:nvPr>
            <p:ph type="ctrTitle" idx="14"/>
            <p:custDataLst>
              <p:tags r:id="rId4"/>
            </p:custDataLst>
          </p:nvPr>
        </p:nvSpPr>
        <p:spPr>
          <a:xfrm>
            <a:off x="4131945" y="2605405"/>
            <a:ext cx="7606665" cy="1015365"/>
          </a:xfrm>
        </p:spPr>
        <p:txBody>
          <a:bodyPr>
            <a:noAutofit/>
          </a:bodyPr>
          <a:lstStyle/>
          <a:p>
            <a:pPr algn="dist"/>
            <a:r>
              <a:rPr lang="zh-CN" altLang="en-US" sz="2400">
                <a:sym typeface="+mn-ea"/>
              </a:rPr>
              <a:t>自查自纠</a:t>
            </a:r>
            <a:br>
              <a:rPr lang="zh-CN" altLang="en-US" sz="2400">
                <a:sym typeface="+mn-ea"/>
              </a:rPr>
            </a:br>
            <a:br>
              <a:rPr lang="zh-CN" altLang="en-US" sz="2400">
                <a:sym typeface="+mn-ea"/>
              </a:rPr>
            </a:br>
            <a:r>
              <a:rPr lang="zh-CN" altLang="en-US" sz="2400">
                <a:sym typeface="+mn-ea"/>
              </a:rPr>
              <a:t>针对现状，师德师风问题汇总及应对措施</a:t>
            </a:r>
            <a:endParaRPr lang="zh-CN" altLang="en-US" sz="2400"/>
          </a:p>
        </p:txBody>
      </p:sp>
    </p:spTree>
    <p:custDataLst>
      <p:tags r:id="rId5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idx="14"/>
          </p:nvPr>
        </p:nvSpPr>
        <p:spPr>
          <a:xfrm>
            <a:off x="944245" y="539750"/>
            <a:ext cx="10282555" cy="835660"/>
          </a:xfrm>
        </p:spPr>
        <p:txBody>
          <a:bodyPr>
            <a:normAutofit/>
          </a:bodyPr>
          <a:p>
            <a:r>
              <a:rPr lang="zh-CN" altLang="en-US"/>
              <a:t>枣庄市南方技工学校自查自纠报告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59180" y="1527810"/>
            <a:ext cx="9862820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400"/>
              <a:t>问题汇总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1</a:t>
            </a:r>
            <a:r>
              <a:rPr lang="zh-CN" altLang="en-US"/>
              <a:t>：教师未做到洁身自好，为人师表，未积极维护学校声誉。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2</a:t>
            </a:r>
            <a:r>
              <a:rPr lang="zh-CN" altLang="en-US"/>
              <a:t>：教师违反员工守则，男教师与女学生单独谈话，非办公时间与学生单独接触。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3</a:t>
            </a:r>
            <a:r>
              <a:rPr lang="zh-CN" altLang="en-US"/>
              <a:t>：男女教师交际未遵守社会公德，职业道德，不注意个人言行举止。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4</a:t>
            </a:r>
            <a:r>
              <a:rPr lang="zh-CN" altLang="en-US"/>
              <a:t>：男教师带女生就医，未及时报备，并让其他同学一同前往。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5</a:t>
            </a:r>
            <a:r>
              <a:rPr lang="zh-CN" altLang="en-US"/>
              <a:t>：女教师与男学生行为举止过于亲密，超过正常师生关系。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6</a:t>
            </a:r>
            <a:r>
              <a:rPr lang="zh-CN" altLang="en-US"/>
              <a:t>：教师与学生未保持正常师生关系，主要表现在称呼和行为举止。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7</a:t>
            </a:r>
            <a:r>
              <a:rPr lang="zh-CN" altLang="en-US"/>
              <a:t>：存在教职工串岗和学生串班串办公室现象。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问题</a:t>
            </a:r>
            <a:r>
              <a:rPr lang="en-US" altLang="zh-CN"/>
              <a:t>8</a:t>
            </a:r>
            <a:r>
              <a:rPr lang="zh-CN" altLang="en-US"/>
              <a:t>：教职工未按照教学常规要求开展教学活动。</a:t>
            </a:r>
            <a:endParaRPr lang="zh-CN" altLang="en-US"/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/>
              <a:t>问题</a:t>
            </a:r>
            <a:r>
              <a:rPr lang="zh-CN" altLang="en-US"/>
              <a:t>9：个别教职工未按时参加教研会等学校会议。</a:t>
            </a:r>
            <a:endParaRPr lang="zh-CN" altLang="en-US"/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/>
              <a:t>问题</a:t>
            </a:r>
            <a:r>
              <a:rPr lang="zh-CN" altLang="en-US"/>
              <a:t>10：个别教职工自身素质有待提高，存在消极怠工现象。</a:t>
            </a:r>
            <a:endParaRPr lang="zh-CN" altLang="en-US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78485" y="584200"/>
            <a:ext cx="11095355" cy="54844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160000"/>
              </a:lnSpc>
            </a:pPr>
            <a:r>
              <a:rPr lang="en-US" altLang="zh-CN"/>
              <a:t>       </a:t>
            </a:r>
            <a:r>
              <a:rPr lang="zh-CN" altLang="en-US" sz="2800"/>
              <a:t>应对措施</a:t>
            </a:r>
            <a:endParaRPr lang="en-US" altLang="zh-CN"/>
          </a:p>
          <a:p>
            <a:pPr>
              <a:lnSpc>
                <a:spcPct val="160000"/>
              </a:lnSpc>
            </a:pPr>
            <a:r>
              <a:rPr lang="en-US" altLang="zh-CN"/>
              <a:t>      </a:t>
            </a:r>
            <a:r>
              <a:rPr lang="zh-CN" altLang="en-US"/>
              <a:t>针对以上问题，枣庄市南方技工学校高度重视，校领导随即召开师德师风建设工作会议，张校长亲自指导、督导开展工作情况，并成立师德师风建设工作组，工作组相关责任人专项负责自查自纠总体情况。</a:t>
            </a:r>
            <a:endParaRPr lang="zh-CN" altLang="en-US"/>
          </a:p>
          <a:p>
            <a:pPr>
              <a:lnSpc>
                <a:spcPct val="160000"/>
              </a:lnSpc>
            </a:pPr>
            <a:r>
              <a:rPr lang="en-US" altLang="zh-CN"/>
              <a:t>       </a:t>
            </a:r>
            <a:r>
              <a:rPr lang="zh-CN" altLang="en-US"/>
              <a:t>我校成立了专门的领导小组，以校长为组长，校委会工作领导小组负责领导教职工开展全面自查工作，下设办公室。具体分工如下：</a:t>
            </a:r>
            <a:endParaRPr lang="zh-CN" altLang="en-US"/>
          </a:p>
          <a:p>
            <a:pPr>
              <a:lnSpc>
                <a:spcPct val="160000"/>
              </a:lnSpc>
            </a:pPr>
            <a:r>
              <a:rPr lang="zh-CN" altLang="en-US"/>
              <a:t>组长:  张晖</a:t>
            </a:r>
            <a:endParaRPr lang="zh-CN" altLang="en-US"/>
          </a:p>
          <a:p>
            <a:pPr>
              <a:lnSpc>
                <a:spcPct val="160000"/>
              </a:lnSpc>
            </a:pPr>
            <a:r>
              <a:rPr lang="zh-CN" altLang="en-US"/>
              <a:t>副组长:   周璐  马洪韬  狄崇刚</a:t>
            </a:r>
            <a:endParaRPr lang="zh-CN" altLang="en-US"/>
          </a:p>
          <a:p>
            <a:pPr>
              <a:lnSpc>
                <a:spcPct val="160000"/>
              </a:lnSpc>
            </a:pPr>
            <a:r>
              <a:rPr lang="zh-CN" altLang="en-US"/>
              <a:t>成员:  胡国庆   金明  </a:t>
            </a:r>
            <a:r>
              <a:rPr lang="en-US" altLang="zh-CN"/>
              <a:t>  </a:t>
            </a:r>
            <a:r>
              <a:rPr lang="zh-CN" altLang="en-US"/>
              <a:t>周幸</a:t>
            </a:r>
            <a:endParaRPr lang="zh-CN" altLang="en-US"/>
          </a:p>
          <a:p>
            <a:pPr>
              <a:lnSpc>
                <a:spcPct val="160000"/>
              </a:lnSpc>
            </a:pPr>
            <a:r>
              <a:rPr lang="zh-CN" altLang="en-US"/>
              <a:t>办公室:  孔祥洪</a:t>
            </a:r>
            <a:endParaRPr lang="zh-CN" altLang="en-US"/>
          </a:p>
          <a:p>
            <a:pPr>
              <a:lnSpc>
                <a:spcPct val="160000"/>
              </a:lnSpc>
            </a:pPr>
            <a:endParaRPr lang="zh-CN" altLang="en-US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936625" y="846455"/>
            <a:ext cx="10030460" cy="4798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80000"/>
              </a:lnSpc>
            </a:pPr>
            <a:r>
              <a:rPr lang="en-US" altLang="zh-CN"/>
              <a:t>       </a:t>
            </a:r>
            <a:r>
              <a:rPr lang="zh-CN" altLang="en-US"/>
              <a:t>为保障学校优秀的学风，良好的教风，确保我校学生教育教学工作有序进行，从细从实推进教学任务开展，按照枣庄市教育局和滕州市教体局精神，根据教育部印发《中小学教师职业道德规范》要求，我校开展师德师风建设培训。同时培训纳入枣庄市南方技工学校教职工培优工程</a:t>
            </a:r>
            <a:r>
              <a:rPr lang="en-US" altLang="zh-CN"/>
              <a:t>——“</a:t>
            </a:r>
            <a:r>
              <a:rPr lang="zh-CN" altLang="en-US"/>
              <a:t>菁英计划</a:t>
            </a:r>
            <a:r>
              <a:rPr lang="en-US" altLang="zh-CN"/>
              <a:t>”</a:t>
            </a:r>
            <a:r>
              <a:rPr lang="zh-CN" altLang="en-US"/>
              <a:t>中。通过培训，要求每一位教师认真对照师德师风要求，进行自查自纠，开展自我批评，态度要诚恳，要虚心接受领导和老师们的批评。认真分析问题存在的原因，明确今后的学习方向。做一名合格的人民教师。</a:t>
            </a:r>
            <a:endParaRPr lang="zh-CN" altLang="en-US"/>
          </a:p>
        </p:txBody>
      </p:sp>
      <p:pic>
        <p:nvPicPr>
          <p:cNvPr id="5" name="图片 4" descr="ae24f5a2badd474480dbd327f6136e1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22035" y="3429000"/>
            <a:ext cx="4739640" cy="3155315"/>
          </a:xfrm>
          <a:prstGeom prst="rect">
            <a:avLst/>
          </a:prstGeom>
        </p:spPr>
      </p:pic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400"/>
              <a:t>指导思想</a:t>
            </a:r>
            <a:endParaRPr lang="zh-CN" altLang="en-US" sz="4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      </a:t>
            </a:r>
            <a:r>
              <a:rPr sz="3200"/>
              <a:t>坚持以习近平理论和科学发展观重要思想为指导,以构建和谐的育人环境,办人民满意的教育为宗旨,以敬业爱生、明礼诚信、平等合作、勤学乐教、廉洁奉献为核心,以德为人先、学为人师、行为示范为准则,以提高思想政治素质、职业理想和职业道德水平为重点,弘扬高尚师德,力行师德规范,努力建设一支与我校核心价值观相适应的教师队伍。</a:t>
            </a:r>
            <a:endParaRPr sz="32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菱形 12"/>
          <p:cNvSpPr/>
          <p:nvPr>
            <p:custDataLst>
              <p:tags r:id="rId1"/>
            </p:custDataLst>
          </p:nvPr>
        </p:nvSpPr>
        <p:spPr>
          <a:xfrm>
            <a:off x="6920230" y="2601912"/>
            <a:ext cx="508000" cy="508000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anchor="ctr" anchorCtr="0">
            <a:normAutofit fontScale="67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>
            <p:custDataLst>
              <p:tags r:id="rId2"/>
            </p:custDataLst>
          </p:nvPr>
        </p:nvSpPr>
        <p:spPr>
          <a:xfrm>
            <a:off x="7580630" y="2338070"/>
            <a:ext cx="3710940" cy="957580"/>
          </a:xfrm>
          <a:prstGeom prst="rect">
            <a:avLst/>
          </a:prstGeom>
          <a:noFill/>
        </p:spPr>
        <p:txBody>
          <a:bodyPr wrap="square" lIns="90000" tIns="46800" rIns="90000" bIns="0" anchor="ctr" anchorCtr="0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>
                <a:sym typeface="+mn-ea"/>
              </a:rPr>
              <a:t>教职员工手册</a:t>
            </a:r>
            <a:r>
              <a:rPr lang="en-US" altLang="zh-CN" sz="2000">
                <a:sym typeface="+mn-ea"/>
              </a:rPr>
              <a:t>—</a:t>
            </a:r>
            <a:r>
              <a:rPr lang="zh-CN" altLang="en-US" sz="2000">
                <a:sym typeface="+mn-ea"/>
              </a:rPr>
              <a:t>师德师风篇</a:t>
            </a:r>
            <a:endParaRPr lang="zh-CN" altLang="en-US" sz="2000" b="1" spc="2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3"/>
            </p:custDataLst>
          </p:nvPr>
        </p:nvSpPr>
        <p:spPr>
          <a:xfrm>
            <a:off x="7580630" y="1292542"/>
            <a:ext cx="1733550" cy="768350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Autofit/>
          </a:bodyPr>
          <a:lstStyle/>
          <a:p>
            <a:r>
              <a:rPr lang="zh-CN" altLang="en-US" sz="4800" spc="6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sym typeface="Arial" panose="020B0604020202020204" pitchFamily="34" charset="0"/>
              </a:rPr>
              <a:t>目录</a:t>
            </a:r>
            <a:endParaRPr lang="zh-CN" altLang="en-US" sz="4800" spc="6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汉仪旗黑-85S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24" name="菱形 23"/>
          <p:cNvSpPr/>
          <p:nvPr>
            <p:custDataLst>
              <p:tags r:id="rId4"/>
            </p:custDataLst>
          </p:nvPr>
        </p:nvSpPr>
        <p:spPr>
          <a:xfrm>
            <a:off x="6987540" y="4461192"/>
            <a:ext cx="508000" cy="508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anchor="ctr" anchorCtr="0">
            <a:normAutofit fontScale="67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>
            <p:custDataLst>
              <p:tags r:id="rId5"/>
            </p:custDataLst>
          </p:nvPr>
        </p:nvSpPr>
        <p:spPr>
          <a:xfrm>
            <a:off x="7580630" y="4039552"/>
            <a:ext cx="3710940" cy="1255395"/>
          </a:xfrm>
          <a:prstGeom prst="rect">
            <a:avLst/>
          </a:prstGeom>
          <a:noFill/>
        </p:spPr>
        <p:txBody>
          <a:bodyPr wrap="square" lIns="90000" tIns="46800" rIns="90000" bIns="0" anchor="ctr" anchorCtr="0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>
                <a:sym typeface="+mn-ea"/>
              </a:rPr>
              <a:t>教师应该做到的十条基本要求</a:t>
            </a:r>
            <a:endParaRPr lang="zh-CN" altLang="en-US" sz="2000" b="1" spc="2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菱形 1"/>
          <p:cNvSpPr/>
          <p:nvPr>
            <p:custDataLst>
              <p:tags r:id="rId6"/>
            </p:custDataLst>
          </p:nvPr>
        </p:nvSpPr>
        <p:spPr>
          <a:xfrm>
            <a:off x="6920230" y="3531552"/>
            <a:ext cx="508000" cy="508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anchor="ctr" anchorCtr="0">
            <a:normAutofit fontScale="67500" lnSpcReduction="20000"/>
          </a:bodyPr>
          <a:p>
            <a:pPr algn="ctr">
              <a:lnSpc>
                <a:spcPct val="100000"/>
              </a:lnSpc>
            </a:pP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80630" y="35953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教育部师德十条禁令</a:t>
            </a:r>
            <a:endParaRPr lang="zh-CN" altLang="en-US"/>
          </a:p>
        </p:txBody>
      </p:sp>
      <p:sp>
        <p:nvSpPr>
          <p:cNvPr id="4" name="菱形 3"/>
          <p:cNvSpPr/>
          <p:nvPr>
            <p:custDataLst>
              <p:tags r:id="rId7"/>
            </p:custDataLst>
          </p:nvPr>
        </p:nvSpPr>
        <p:spPr>
          <a:xfrm>
            <a:off x="6987540" y="5390832"/>
            <a:ext cx="508000" cy="508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anchor="ctr" anchorCtr="0">
            <a:normAutofit fontScale="67500" lnSpcReduction="20000"/>
          </a:bodyPr>
          <a:p>
            <a:pPr algn="ctr">
              <a:lnSpc>
                <a:spcPct val="100000"/>
              </a:lnSpc>
            </a:pP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4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657465" y="5498465"/>
            <a:ext cx="44189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自查自纠</a:t>
            </a:r>
            <a:r>
              <a:rPr lang="en-US" altLang="zh-CN"/>
              <a:t>—</a:t>
            </a:r>
            <a:r>
              <a:rPr lang="zh-CN" altLang="en-US"/>
              <a:t>针对现状，师德师风问题汇总</a:t>
            </a:r>
            <a:endParaRPr lang="zh-CN" altLang="en-US"/>
          </a:p>
        </p:txBody>
      </p:sp>
    </p:spTree>
    <p:custDataLst>
      <p:tags r:id="rId8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292350" y="2983230"/>
            <a:ext cx="1659890" cy="110680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6600" b="1" spc="2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01</a:t>
            </a:r>
            <a:endParaRPr lang="en-US" altLang="zh-CN" sz="6600" b="1" spc="2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2292350" y="2712085"/>
            <a:ext cx="1659890" cy="338455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 lnSpcReduction="10000"/>
          </a:bodyPr>
          <a:lstStyle/>
          <a:p>
            <a:pPr algn="ctr"/>
            <a:r>
              <a:rPr lang="en-US" altLang="zh-CN" b="1" spc="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PART ONE</a:t>
            </a:r>
            <a:endParaRPr lang="en-US" altLang="zh-CN" b="1" spc="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3"/>
            </p:custDataLst>
          </p:nvPr>
        </p:nvCxnSpPr>
        <p:spPr>
          <a:xfrm>
            <a:off x="2438400" y="4088765"/>
            <a:ext cx="136779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3" name="标题 2"/>
          <p:cNvSpPr>
            <a:spLocks noGrp="1"/>
          </p:cNvSpPr>
          <p:nvPr>
            <p:ph type="ctrTitle" idx="14"/>
            <p:custDataLst>
              <p:tags r:id="rId4"/>
            </p:custDataLst>
          </p:nvPr>
        </p:nvSpPr>
        <p:spPr>
          <a:xfrm>
            <a:off x="4131945" y="2605405"/>
            <a:ext cx="6008370" cy="1015365"/>
          </a:xfrm>
        </p:spPr>
        <p:txBody>
          <a:bodyPr>
            <a:noAutofit/>
          </a:bodyPr>
          <a:lstStyle/>
          <a:p>
            <a:r>
              <a:rPr lang="zh-CN" altLang="en-US" sz="2400"/>
              <a:t>枣庄市南方技工学校教职员工手册</a:t>
            </a:r>
            <a:endParaRPr lang="zh-CN" altLang="en-US" sz="2400"/>
          </a:p>
        </p:txBody>
      </p:sp>
      <p:sp>
        <p:nvSpPr>
          <p:cNvPr id="2" name="副标题 1"/>
          <p:cNvSpPr>
            <a:spLocks noGrp="1"/>
          </p:cNvSpPr>
          <p:nvPr>
            <p:ph type="subTitle" idx="13"/>
            <p:custDataLst>
              <p:tags r:id="rId5"/>
            </p:custDataLst>
          </p:nvPr>
        </p:nvSpPr>
        <p:spPr>
          <a:xfrm>
            <a:off x="5226050" y="3823970"/>
            <a:ext cx="4085590" cy="430530"/>
          </a:xfrm>
        </p:spPr>
        <p:txBody>
          <a:bodyPr>
            <a:normAutofit/>
          </a:bodyPr>
          <a:lstStyle/>
          <a:p>
            <a:r>
              <a:rPr lang="zh-CN" altLang="en-US"/>
              <a:t>师德师风建设篇：学高为师、身正为范</a:t>
            </a:r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829310" y="657860"/>
            <a:ext cx="10436860" cy="55479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zh-CN" altLang="en-US" sz="3600"/>
              <a:t>学高为师</a:t>
            </a:r>
            <a:r>
              <a:rPr lang="en-US" altLang="zh-CN" sz="3600"/>
              <a:t>  </a:t>
            </a:r>
            <a:r>
              <a:rPr lang="zh-CN" altLang="en-US" sz="3600"/>
              <a:t>身正为范</a:t>
            </a:r>
            <a:endParaRPr lang="zh-CN" altLang="en-US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/>
              <a:t>       </a:t>
            </a:r>
            <a:r>
              <a:rPr lang="zh-CN" altLang="en-US" sz="2400"/>
              <a:t>教师是学生心目中的楷模，关系到学生的成长，关系到教育事业的发展，所以对于每个教师来说，德就显得至关重要。教师是知识的化身，是智慧的灵泉，是道德的典范，是学子们人生可靠的引路人。换而言之，教师是学生美好心灵的塑造者。因此，要时刻以"德高为师，身正为范"这八个字提醒自己。无私奉献、以德立教、以身示教，用高尚的人格为每颗纯洁心灵的塑造而竭尽全力。</a:t>
            </a:r>
            <a:endParaRPr lang="zh-CN" altLang="en-US" sz="2400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/>
          </a:p>
          <a:p>
            <a:r>
              <a:rPr lang="en-US" altLang="zh-CN" sz="2800"/>
              <a:t>       </a:t>
            </a:r>
            <a:r>
              <a:rPr lang="zh-CN" altLang="en-US" sz="3200" b="1"/>
              <a:t>教书是手段，育人是目的。因此，我们教师在任何时候都不能忘记，自己不单单是为教书而教书的“教书匠”，而应是一个教育家，是人类灵魂的工程师</a:t>
            </a:r>
            <a:r>
              <a:rPr lang="zh-CN" altLang="en-US" sz="2000" b="1"/>
              <a:t>。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70535" y="346075"/>
            <a:ext cx="11240770" cy="59442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en-US" altLang="zh-CN">
                <a:sym typeface="+mn-ea"/>
              </a:rPr>
              <a:t>     </a:t>
            </a:r>
            <a:r>
              <a:rPr lang="en-US" altLang="zh-CN" sz="3200">
                <a:sym typeface="+mn-ea"/>
              </a:rPr>
              <a:t> </a:t>
            </a:r>
            <a:r>
              <a:rPr lang="zh-CN" altLang="en-US" sz="3200">
                <a:sym typeface="+mn-ea"/>
              </a:rPr>
              <a:t>用规范的言行</a:t>
            </a:r>
            <a:r>
              <a:rPr lang="en-US" altLang="zh-CN" sz="3200">
                <a:sym typeface="+mn-ea"/>
              </a:rPr>
              <a:t>   </a:t>
            </a:r>
            <a:r>
              <a:rPr lang="zh-CN" altLang="en-US" sz="3200">
                <a:sym typeface="+mn-ea"/>
              </a:rPr>
              <a:t>净化每个学生的心灵</a:t>
            </a:r>
            <a:endParaRPr lang="en-US" altLang="zh-CN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“以情育人，热爱学生;以言导行，诲人不倦;以才育人，亲切关心;以身示范，尊重信任”。尊师爱生，是一种理性化的高尚情感，对待学生，管而不死，严而不厉，爱在其中。教育是爱的共鸣，是心和心的呼应。教师只有热爱学生，才能教育好学生，才能使教育发挥最大限度的作用。可以说，热爱学生是教师职业道德的根本。对学生冷漠，缺乏热情，决不是一个有良好师德的好教师。教师爱学生体现在“严”和“慈”上。常言道:“严师出高徒。”“严是爱，宽是害”。对学生不严格要求，严格训练，是难以培育出跨世纪的可靠接班人和合格的建设者。“自古雄才多磨难，从来纨绔少伟男”。所以，对学生不严不行。当然，严要得法，严要有度。慈，就是对学生要关心、爱护、宽容、尊重。充分鼓励学生的自尊和自信，关心学生的学习和成长进步，使学生全面发展。教师要与学生平等相处，尊重学生、信任学生、爱护学生、保护学生。教师对学生的爱，即是敬业精神的核心，又是教师高尚品德的自我表现，既是育人的目的，又是教师教书这个职业的具体表现。</a:t>
            </a:r>
            <a:endParaRPr lang="zh-CN" altLang="en-US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、高尔基说过:“谁不爱孩子，孩子就不爱他，只有爱孩子的人，才能教育孩子。”师爱是教师必须具备的美德，也是教师的天职。无限的师爱，可以开启每个学生的心灵。因此，在教育工作中，把信任和期待的目光洒向每个学生，倾听学生的意见，和学生产生思想和情感上的共鸣，让一切学生的心灵都感受到师爱的温暖。</a:t>
            </a:r>
            <a:endParaRPr lang="zh-CN" altLang="en-US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“无德无以为师。”真正优秀的教师。一定是以身作则、率先垂范的人。他对祖国的爱，对学生的爱，对事业和未来的爱，都表现在他对自己高标准要求的落实上。率先垂范就是对学生真正的负责，就是潜够默化、影响深远的教育。作为中职教师，肩负着培养教育下一代，为祖国的未来夯实基础的重任。这就要求我们本身要有一定的人格魅力，而这种人格魅力表现为教师必须要有敬业精神，健康的价值观和高尚的道德情操。</a:t>
            </a:r>
            <a:endParaRPr lang="zh-CN" altLang="en-US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292350" y="2983230"/>
            <a:ext cx="1659890" cy="110680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6600" b="1" spc="2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02</a:t>
            </a:r>
            <a:endParaRPr lang="en-US" altLang="zh-CN" sz="6600" b="1" spc="2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2292350" y="2712085"/>
            <a:ext cx="1659890" cy="338455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 fontScale="90000"/>
          </a:bodyPr>
          <a:lstStyle/>
          <a:p>
            <a:pPr algn="ctr"/>
            <a:r>
              <a:rPr lang="en-US" altLang="zh-CN" b="1" spc="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PART TWO</a:t>
            </a:r>
            <a:endParaRPr lang="en-US" altLang="zh-CN" b="1" spc="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3"/>
            </p:custDataLst>
          </p:nvPr>
        </p:nvCxnSpPr>
        <p:spPr>
          <a:xfrm>
            <a:off x="2438400" y="4088765"/>
            <a:ext cx="136779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3" name="标题 2"/>
          <p:cNvSpPr>
            <a:spLocks noGrp="1"/>
          </p:cNvSpPr>
          <p:nvPr>
            <p:ph type="ctrTitle" idx="14"/>
            <p:custDataLst>
              <p:tags r:id="rId4"/>
            </p:custDataLst>
          </p:nvPr>
        </p:nvSpPr>
        <p:spPr>
          <a:xfrm>
            <a:off x="4131945" y="2605405"/>
            <a:ext cx="6008370" cy="1015365"/>
          </a:xfrm>
        </p:spPr>
        <p:txBody>
          <a:bodyPr>
            <a:noAutofit/>
          </a:bodyPr>
          <a:lstStyle/>
          <a:p>
            <a:r>
              <a:rPr lang="zh-CN" altLang="en-US" sz="2400">
                <a:sym typeface="+mn-ea"/>
              </a:rPr>
              <a:t>教育部师德十条禁令</a:t>
            </a:r>
            <a:endParaRPr lang="zh-CN" altLang="en-US" sz="2400"/>
          </a:p>
        </p:txBody>
      </p:sp>
      <p:sp>
        <p:nvSpPr>
          <p:cNvPr id="2" name="副标题 1"/>
          <p:cNvSpPr>
            <a:spLocks noGrp="1"/>
          </p:cNvSpPr>
          <p:nvPr>
            <p:ph type="subTitle" idx="13"/>
            <p:custDataLst>
              <p:tags r:id="rId5"/>
            </p:custDataLst>
          </p:nvPr>
        </p:nvSpPr>
        <p:spPr>
          <a:xfrm>
            <a:off x="5090795" y="3823970"/>
            <a:ext cx="3949065" cy="159893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CN"/>
              <a:t>摘自：教育部《中小学师德十条红线》</a:t>
            </a:r>
            <a:endParaRPr lang="zh-CN"/>
          </a:p>
        </p:txBody>
      </p:sp>
    </p:spTree>
    <p:custDataLst>
      <p:tags r:id="rId6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51485" y="431800"/>
            <a:ext cx="11367135" cy="58813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zh-CN" altLang="en-US" sz="2800"/>
              <a:t>教育部师德十条禁令</a:t>
            </a:r>
            <a:endParaRPr lang="zh-CN" altLang="en-US" sz="2800"/>
          </a:p>
          <a:p>
            <a:pPr>
              <a:lnSpc>
                <a:spcPct val="110000"/>
              </a:lnSpc>
            </a:pPr>
            <a:r>
              <a:rPr lang="zh-CN" altLang="en-US" sz="2400"/>
              <a:t>1、严禁教师传播违背国家法律法规、教育方针和对学生有不良影响的言论。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2、严禁教师以非法方式表达诉求，故意不完成教育教学任务。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3、严禁教师在教育教学活动中遇突发事件时，不履行保护生人身安全职责。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4、严禁教师侮辱、歧视、孤立学生，体罚和变相体罚、骚或侵害学生。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法律规定:14岁以下为未成年人,没有行为能力。14-16岁具有相对有行为能力。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5、严禁教师动员、组织要求学生参加校内外有偿补课，或者组织、参与校外培训机构对学生有偿补课。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6、严禁教师利用职务之便谋取私利，索要或收受学生和家长的财物。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7、严禁教师参加或诱导学生参加非法组织、“黄、赌、毒”和迷信活动。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8、严禁教师以任何手段抄袭、剽窃和侵占他人劳动成果，在招生、考试、考核、评估、职称评聘等工作中弄虚作假、营私舞弊。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9、严禁教师在工作时间炒股、娱乐，酒后上课、课堂上吸烟接听电话和接待客人。</a:t>
            </a:r>
            <a:endParaRPr lang="zh-CN" altLang="en-US" sz="2400"/>
          </a:p>
          <a:p>
            <a:pPr>
              <a:lnSpc>
                <a:spcPct val="110000"/>
              </a:lnSpc>
            </a:pPr>
            <a:r>
              <a:rPr lang="zh-CN" altLang="en-US" sz="2400"/>
              <a:t>10、严禁教师指责和训斥家长。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292350" y="2983230"/>
            <a:ext cx="1659890" cy="110680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6600" b="1" spc="2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03</a:t>
            </a:r>
            <a:endParaRPr lang="en-US" altLang="zh-CN" sz="6600" b="1" spc="2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2292350" y="2712085"/>
            <a:ext cx="1659890" cy="338455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 fontScale="80000"/>
          </a:bodyPr>
          <a:lstStyle/>
          <a:p>
            <a:pPr algn="ctr"/>
            <a:r>
              <a:rPr lang="en-US" altLang="zh-CN" b="1" spc="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PART THREE</a:t>
            </a:r>
            <a:endParaRPr lang="en-US" altLang="zh-CN" b="1" spc="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3"/>
            </p:custDataLst>
          </p:nvPr>
        </p:nvCxnSpPr>
        <p:spPr>
          <a:xfrm>
            <a:off x="2438400" y="4088765"/>
            <a:ext cx="136779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3" name="标题 2"/>
          <p:cNvSpPr>
            <a:spLocks noGrp="1"/>
          </p:cNvSpPr>
          <p:nvPr>
            <p:ph type="ctrTitle" idx="14"/>
            <p:custDataLst>
              <p:tags r:id="rId4"/>
            </p:custDataLst>
          </p:nvPr>
        </p:nvSpPr>
        <p:spPr>
          <a:xfrm>
            <a:off x="4131945" y="2605405"/>
            <a:ext cx="6008370" cy="1015365"/>
          </a:xfrm>
        </p:spPr>
        <p:txBody>
          <a:bodyPr>
            <a:noAutofit/>
          </a:bodyPr>
          <a:lstStyle/>
          <a:p>
            <a:r>
              <a:rPr lang="zh-CN" altLang="en-US" sz="2400">
                <a:sym typeface="+mn-ea"/>
              </a:rPr>
              <a:t>教师应该做到的十条基本要求</a:t>
            </a:r>
            <a:endParaRPr lang="zh-CN" altLang="en-US" sz="2400"/>
          </a:p>
        </p:txBody>
      </p:sp>
      <p:sp>
        <p:nvSpPr>
          <p:cNvPr id="2" name="副标题 1"/>
          <p:cNvSpPr>
            <a:spLocks noGrp="1"/>
          </p:cNvSpPr>
          <p:nvPr>
            <p:ph type="subTitle" idx="13"/>
            <p:custDataLst>
              <p:tags r:id="rId5"/>
            </p:custDataLst>
          </p:nvPr>
        </p:nvSpPr>
        <p:spPr>
          <a:xfrm>
            <a:off x="5196205" y="3823970"/>
            <a:ext cx="3562985" cy="159893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CN">
                <a:sym typeface="+mn-ea"/>
              </a:rPr>
              <a:t>引自《中小学教师职业道德规范》</a:t>
            </a:r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3*i*0"/>
  <p:tag name="KSO_WM_UNIT_BK_DARK_LIGHT" val="2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4*i*0"/>
  <p:tag name="KSO_WM_UNIT_BK_DARK_LIGHT" val="2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5*i*0"/>
  <p:tag name="KSO_WM_UNIT_BK_DARK_LIGHT" val="2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6*i*0"/>
  <p:tag name="KSO_WM_UNIT_BK_DARK_LIGHT" val="2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7*i*0"/>
  <p:tag name="KSO_WM_UNIT_BK_DARK_LIGHT" val="2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7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7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8*i*0"/>
  <p:tag name="KSO_WM_UNIT_BK_DARK_LIGHT" val="2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7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7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7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7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8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8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11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11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TEMPLATE_THUMBS_INDEX" val="1、4、7、9、12、16、21、24、25、26、27、30、35、39、42、43"/>
  <p:tag name="KSO_WM_TEMPLATE_SUBCATEGORY" val="0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TEMPLATE_MASTER_TYPE" val="1"/>
</p:tagLst>
</file>

<file path=ppt/tags/tag291.xml><?xml version="1.0" encoding="utf-8"?>
<p:tagLst xmlns:p="http://schemas.openxmlformats.org/presentationml/2006/main">
  <p:tag name="KSO_WM_UNIT_ISCONTENTSTITLE" val="0"/>
  <p:tag name="KSO_WM_UNIT_ISNUMDGMTITLE" val="0"/>
  <p:tag name="KSO_WM_UNIT_PRESET_TEXT" val="工作汇报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11_1*a*1"/>
  <p:tag name="KSO_WM_TEMPLATE_CATEGORY" val="custom"/>
  <p:tag name="KSO_WM_TEMPLATE_INDEX" val="20204411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92.xml><?xml version="1.0" encoding="utf-8"?>
<p:tagLst xmlns:p="http://schemas.openxmlformats.org/presentationml/2006/main">
  <p:tag name="KSO_WM_UNIT_ISCONTENTSTITLE" val="0"/>
  <p:tag name="KSO_WM_UNIT_ISNUMDGMTITLE" val="0"/>
  <p:tag name="KSO_WM_UNIT_PRESET_TEXT" val="汇报人姓名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2"/>
  <p:tag name="KSO_WM_UNIT_ID" val="custom20204411_1*b*2"/>
  <p:tag name="KSO_WM_TEMPLATE_CATEGORY" val="custom"/>
  <p:tag name="KSO_WM_TEMPLATE_INDEX" val="20204411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295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296.xml><?xml version="1.0" encoding="utf-8"?>
<p:tagLst xmlns:p="http://schemas.openxmlformats.org/presentationml/2006/main">
  <p:tag name="KSO_WM_UNIT_COLOR_SCHEME_SHAPE_ID" val="15"/>
  <p:tag name="KSO_WM_UNIT_COLOR_SCHEME_PARENT_PAGE" val="0_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04411_2*l_h_i*1_1_1"/>
  <p:tag name="KSO_WM_TEMPLATE_CATEGORY" val="custom"/>
  <p:tag name="KSO_WM_TEMPLATE_INDEX" val="202044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297.xml><?xml version="1.0" encoding="utf-8"?>
<p:tagLst xmlns:p="http://schemas.openxmlformats.org/presentationml/2006/main">
  <p:tag name="KSO_WM_UNIT_ISCONTENTSTITLE" val="0"/>
  <p:tag name="KSO_WM_UNIT_COLOR_SCHEME_SHAPE_ID" val="16"/>
  <p:tag name="KSO_WM_UNIT_COLOR_SCHEME_PARENT_PAGE" val="0_3"/>
  <p:tag name="KSO_WM_UNIT_SUBTYPE" val="a"/>
  <p:tag name="KSO_WM_UNIT_PRESET_TEXT" val="单击此处添加标题内容，文字是您思想的提炼，请尽量言简意赅的阐述观点"/>
  <p:tag name="KSO_WM_UNIT_NOCLEAR" val="0"/>
  <p:tag name="KSO_WM_UNIT_VALUE" val="3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4411_2*l_h_f*1_1_1"/>
  <p:tag name="KSO_WM_TEMPLATE_CATEGORY" val="custom"/>
  <p:tag name="KSO_WM_TEMPLATE_INDEX" val="2020441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298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4411_2*a*1"/>
  <p:tag name="KSO_WM_TEMPLATE_CATEGORY" val="custom"/>
  <p:tag name="KSO_WM_TEMPLATE_INDEX" val="20204411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299.xml><?xml version="1.0" encoding="utf-8"?>
<p:tagLst xmlns:p="http://schemas.openxmlformats.org/presentationml/2006/main">
  <p:tag name="KSO_WM_UNIT_COLOR_SCHEME_SHAPE_ID" val="15"/>
  <p:tag name="KSO_WM_UNIT_COLOR_SCHEME_PARENT_PAGE" val="0_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4411_2*l_h_i*1_2_1"/>
  <p:tag name="KSO_WM_TEMPLATE_CATEGORY" val="custom"/>
  <p:tag name="KSO_WM_TEMPLATE_INDEX" val="2020441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ID" val="_1*i*3"/>
  <p:tag name="KSO_WM_UNIT_LAYERLEVEL" val="1"/>
  <p:tag name="KSO_WM_TAG_VERSION" val="1.0"/>
  <p:tag name="KSO_WM_BEAUTIFY_FLAG" val="#wm#"/>
  <p:tag name="KSO_WM_UNIT_TYPE" val="i"/>
  <p:tag name="KSO_WM_UNIT_INDEX" val="3"/>
  <p:tag name="KSO_WM_UNIT_DIAGRAM_ISNUMVISUAL" val="0"/>
  <p:tag name="KSO_WM_UNIT_DIAGRAM_ISREFERUNIT" val="0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ISCONTENTSTITLE" val="0"/>
  <p:tag name="KSO_WM_UNIT_COLOR_SCHEME_SHAPE_ID" val="16"/>
  <p:tag name="KSO_WM_UNIT_COLOR_SCHEME_PARENT_PAGE" val="0_3"/>
  <p:tag name="KSO_WM_UNIT_SUBTYPE" val="a"/>
  <p:tag name="KSO_WM_UNIT_PRESET_TEXT" val="单击此处添加标题内容，文字是您思想的提炼，请尽量言简意赅的阐述观点"/>
  <p:tag name="KSO_WM_UNIT_NOCLEAR" val="0"/>
  <p:tag name="KSO_WM_UNIT_VALUE" val="3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4411_2*l_h_f*1_2_1"/>
  <p:tag name="KSO_WM_TEMPLATE_CATEGORY" val="custom"/>
  <p:tag name="KSO_WM_TEMPLATE_INDEX" val="2020441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01.xml><?xml version="1.0" encoding="utf-8"?>
<p:tagLst xmlns:p="http://schemas.openxmlformats.org/presentationml/2006/main">
  <p:tag name="KSO_WM_UNIT_COLOR_SCHEME_SHAPE_ID" val="15"/>
  <p:tag name="KSO_WM_UNIT_COLOR_SCHEME_PARENT_PAGE" val="0_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4411_2*l_h_i*1_2_1"/>
  <p:tag name="KSO_WM_TEMPLATE_CATEGORY" val="custom"/>
  <p:tag name="KSO_WM_TEMPLATE_INDEX" val="20204411"/>
  <p:tag name="KSO_WM_UNIT_LAYERLEVEL" val="1_1_1"/>
  <p:tag name="KSO_WM_TAG_VERSION" val="1.0"/>
  <p:tag name="KSO_WM_BEAUTIFY_FLAG" val="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02.xml><?xml version="1.0" encoding="utf-8"?>
<p:tagLst xmlns:p="http://schemas.openxmlformats.org/presentationml/2006/main">
  <p:tag name="KSO_WM_UNIT_COLOR_SCHEME_SHAPE_ID" val="15"/>
  <p:tag name="KSO_WM_UNIT_COLOR_SCHEME_PARENT_PAGE" val="0_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4411_2*l_h_i*1_2_1"/>
  <p:tag name="KSO_WM_TEMPLATE_CATEGORY" val="custom"/>
  <p:tag name="KSO_WM_TEMPLATE_INDEX" val="20204411"/>
  <p:tag name="KSO_WM_UNIT_LAYERLEVEL" val="1_1_1"/>
  <p:tag name="KSO_WM_TAG_VERSION" val="1.0"/>
  <p:tag name="KSO_WM_BEAUTIFY_FLAG" val="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03.xml><?xml version="1.0" encoding="utf-8"?>
<p:tagLst xmlns:p="http://schemas.openxmlformats.org/presentationml/2006/main">
  <p:tag name="KSO_WM_SLIDE_ID" val="custom20204411_2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411"/>
  <p:tag name="KSO_WM_SLIDE_LAYOUT" val="a_l"/>
  <p:tag name="KSO_WM_SLIDE_LAYOUT_CNT" val="1_1"/>
</p:tagLst>
</file>

<file path=ppt/tags/tag304.xml><?xml version="1.0" encoding="utf-8"?>
<p:tagLst xmlns:p="http://schemas.openxmlformats.org/presentationml/2006/main">
  <p:tag name="KSO_WM_UNIT_PRESET_TEXT" val="01"/>
  <p:tag name="KSO_WM_UNIT_NOCLEAR" val="0"/>
  <p:tag name="KSO_WM_UNIT_VALUE" val="1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411_7*e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05.xml><?xml version="1.0" encoding="utf-8"?>
<p:tagLst xmlns:p="http://schemas.openxmlformats.org/presentationml/2006/main">
  <p:tag name="KSO_WM_UNIT_NOCLEAR" val="0"/>
  <p:tag name="KSO_WM_UNIT_SHOW_EDIT_AREA_INDICATION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11_7*i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11_7*i*2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0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11_7*a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0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输入你的副标题，请尽量言简意赅的阐述观点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4411_7*b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09.xml><?xml version="1.0" encoding="utf-8"?>
<p:tagLst xmlns:p="http://schemas.openxmlformats.org/presentationml/2006/main">
  <p:tag name="KSO_WM_SLIDE_ID" val="custom2020441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11"/>
  <p:tag name="KSO_WM_SLIDE_LAYOUT" val="a_b_e"/>
  <p:tag name="KSO_WM_SLIDE_LAYOUT_CNT" val="1_1_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11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12.xml><?xml version="1.0" encoding="utf-8"?>
<p:tagLst xmlns:p="http://schemas.openxmlformats.org/presentationml/2006/main">
  <p:tag name="KSO_WM_UNIT_PRESET_TEXT" val="01"/>
  <p:tag name="KSO_WM_UNIT_NOCLEAR" val="0"/>
  <p:tag name="KSO_WM_UNIT_VALUE" val="1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411_7*e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13.xml><?xml version="1.0" encoding="utf-8"?>
<p:tagLst xmlns:p="http://schemas.openxmlformats.org/presentationml/2006/main">
  <p:tag name="KSO_WM_UNIT_NOCLEAR" val="0"/>
  <p:tag name="KSO_WM_UNIT_SHOW_EDIT_AREA_INDICATION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11_7*i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11_7*i*2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1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11_7*a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1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输入你的副标题，请尽量言简意赅的阐述观点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4411_7*b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SLIDE_ID" val="custom2020441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11"/>
  <p:tag name="KSO_WM_SLIDE_LAYOUT" val="a_b_e"/>
  <p:tag name="KSO_WM_SLIDE_LAYOUT_CNT" val="1_1_1"/>
</p:tagLst>
</file>

<file path=ppt/tags/tag318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19.xml><?xml version="1.0" encoding="utf-8"?>
<p:tagLst xmlns:p="http://schemas.openxmlformats.org/presentationml/2006/main">
  <p:tag name="KSO_WM_UNIT_PRESET_TEXT" val="01"/>
  <p:tag name="KSO_WM_UNIT_NOCLEAR" val="0"/>
  <p:tag name="KSO_WM_UNIT_VALUE" val="1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411_7*e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UNIT_NOCLEAR" val="0"/>
  <p:tag name="KSO_WM_UNIT_SHOW_EDIT_AREA_INDICATION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11_7*i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11_7*i*2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11_7*a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输入你的副标题，请尽量言简意赅的阐述观点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4411_7*b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4.xml><?xml version="1.0" encoding="utf-8"?>
<p:tagLst xmlns:p="http://schemas.openxmlformats.org/presentationml/2006/main">
  <p:tag name="KSO_WM_SLIDE_ID" val="custom2020441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11"/>
  <p:tag name="KSO_WM_SLIDE_LAYOUT" val="a_b_e"/>
  <p:tag name="KSO_WM_SLIDE_LAYOUT_CNT" val="1_1_1"/>
</p:tagLst>
</file>

<file path=ppt/tags/tag325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26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27.xml><?xml version="1.0" encoding="utf-8"?>
<p:tagLst xmlns:p="http://schemas.openxmlformats.org/presentationml/2006/main">
  <p:tag name="KSO_WM_UNIT_PRESET_TEXT" val="01"/>
  <p:tag name="KSO_WM_UNIT_NOCLEAR" val="0"/>
  <p:tag name="KSO_WM_UNIT_VALUE" val="1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411_7*e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8.xml><?xml version="1.0" encoding="utf-8"?>
<p:tagLst xmlns:p="http://schemas.openxmlformats.org/presentationml/2006/main">
  <p:tag name="KSO_WM_UNIT_NOCLEAR" val="0"/>
  <p:tag name="KSO_WM_UNIT_SHOW_EDIT_AREA_INDICATION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11_7*i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11_7*i*2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11_7*a*1"/>
  <p:tag name="KSO_WM_TEMPLATE_CATEGORY" val="custom"/>
  <p:tag name="KSO_WM_TEMPLATE_INDEX" val="20204411"/>
  <p:tag name="KSO_WM_UNIT_LAYERLEVEL" val="1"/>
  <p:tag name="KSO_WM_TAG_VERSION" val="1.0"/>
  <p:tag name="KSO_WM_BEAUTIFY_FLAG" val="#wm#"/>
</p:tagLst>
</file>

<file path=ppt/tags/tag331.xml><?xml version="1.0" encoding="utf-8"?>
<p:tagLst xmlns:p="http://schemas.openxmlformats.org/presentationml/2006/main">
  <p:tag name="KSO_WM_SLIDE_ID" val="custom2020441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11"/>
  <p:tag name="KSO_WM_SLIDE_LAYOUT" val="a_b_e"/>
  <p:tag name="KSO_WM_SLIDE_LAYOUT_CNT" val="1_1_1"/>
</p:tagLst>
</file>

<file path=ppt/tags/tag332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33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34.xml><?xml version="1.0" encoding="utf-8"?>
<p:tagLst xmlns:p="http://schemas.openxmlformats.org/presentationml/2006/main">
  <p:tag name="KSO_WM_BEAUTIFY_FLAG" val="#wm#"/>
  <p:tag name="KSO_WM_TEMPLATE_CATEGORY" val="custom"/>
  <p:tag name="KSO_WM_TEMPLATE_INDEX" val="20204411"/>
</p:tagLst>
</file>

<file path=ppt/tags/tag335.xml><?xml version="1.0" encoding="utf-8"?>
<p:tagLst xmlns:p="http://schemas.openxmlformats.org/presentationml/2006/main">
  <p:tag name="commondata" val="eyJoZGlkIjoiZWQ3N2VlMzhlMDllODAwMzBhOTBiMDYwYzQ2YzUyOWIifQ==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ID" val="_1*i*4"/>
  <p:tag name="KSO_WM_UNIT_LAYERLEVEL" val="1"/>
  <p:tag name="KSO_WM_TAG_VERSION" val="1.0"/>
  <p:tag name="KSO_WM_BEAUTIFY_FLAG" val="#wm#"/>
  <p:tag name="KSO_WM_UNIT_TYPE" val="i"/>
  <p:tag name="KSO_WM_UNIT_INDEX" val="4"/>
  <p:tag name="KSO_WM_UNIT_DIAGRAM_ISNUMVISUAL" val="0"/>
  <p:tag name="KSO_WM_UNIT_DIAGRAM_ISREFERUNIT" val="0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ID" val="_1*i*2"/>
  <p:tag name="KSO_WM_UNIT_LAYERLEVEL" val="1"/>
  <p:tag name="KSO_WM_TAG_VERSION" val="1.0"/>
  <p:tag name="KSO_WM_BEAUTIFY_FLAG" val="#wm#"/>
  <p:tag name="KSO_WM_UNIT_TYPE" val="i"/>
  <p:tag name="KSO_WM_UNIT_INDEX" val="2"/>
  <p:tag name="KSO_WM_UNIT_DIAGRAM_ISNUMVISUAL" val="0"/>
  <p:tag name="KSO_WM_UNIT_DIAGRAM_ISREFERUNIT" val="0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96577"/>
</p:tagLst>
</file>

<file path=ppt/tags/tag67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96577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7529_1"/>
  <p:tag name="KSO_WM_TEMPLATE_CATEGORY" val="custom"/>
  <p:tag name="KSO_WM_TEMPLATE_INDEX" val="20196577"/>
  <p:tag name="KSO_WM_TEMPLATE_SUBCATEGORY" val="0"/>
  <p:tag name="KSO_WM_TEMPLATE_THUMBS_INDEX" val="1、2、5、6、12、13、16、21、28、29、30、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3">
      <a:dk1>
        <a:srgbClr val="000000"/>
      </a:dk1>
      <a:lt1>
        <a:srgbClr val="FFFFFF"/>
      </a:lt1>
      <a:dk2>
        <a:srgbClr val="323F4F"/>
      </a:dk2>
      <a:lt2>
        <a:srgbClr val="E7E6E6"/>
      </a:lt2>
      <a:accent1>
        <a:srgbClr val="376BAB"/>
      </a:accent1>
      <a:accent2>
        <a:srgbClr val="54565C"/>
      </a:accent2>
      <a:accent3>
        <a:srgbClr val="A1A2A5"/>
      </a:accent3>
      <a:accent4>
        <a:srgbClr val="376BAB"/>
      </a:accent4>
      <a:accent5>
        <a:srgbClr val="628BDC"/>
      </a:accent5>
      <a:accent6>
        <a:srgbClr val="376BAB"/>
      </a:accent6>
      <a:hlink>
        <a:srgbClr val="85C0FB"/>
      </a:hlink>
      <a:folHlink>
        <a:srgbClr val="70A2DE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">
      <a:dk1>
        <a:sysClr val="windowText" lastClr="000000"/>
      </a:dk1>
      <a:lt1>
        <a:sysClr val="window" lastClr="FFFFFF"/>
      </a:lt1>
      <a:dk2>
        <a:srgbClr val="ECEDEF"/>
      </a:dk2>
      <a:lt2>
        <a:srgbClr val="FFFFFF"/>
      </a:lt2>
      <a:accent1>
        <a:srgbClr val="79B1E3"/>
      </a:accent1>
      <a:accent2>
        <a:srgbClr val="8EA6D9"/>
      </a:accent2>
      <a:accent3>
        <a:srgbClr val="A39BCF"/>
      </a:accent3>
      <a:accent4>
        <a:srgbClr val="B98FC5"/>
      </a:accent4>
      <a:accent5>
        <a:srgbClr val="CE84BB"/>
      </a:accent5>
      <a:accent6>
        <a:srgbClr val="E379B1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ysClr val="windowText" lastClr="000000"/>
    </a:dk1>
    <a:lt1>
      <a:sysClr val="window" lastClr="FFFFFF"/>
    </a:lt1>
    <a:dk2>
      <a:srgbClr val="ECEDEF"/>
    </a:dk2>
    <a:lt2>
      <a:srgbClr val="FFFFFF"/>
    </a:lt2>
    <a:accent1>
      <a:srgbClr val="79B1E3"/>
    </a:accent1>
    <a:accent2>
      <a:srgbClr val="8EA6D9"/>
    </a:accent2>
    <a:accent3>
      <a:srgbClr val="A39BCF"/>
    </a:accent3>
    <a:accent4>
      <a:srgbClr val="B98FC5"/>
    </a:accent4>
    <a:accent5>
      <a:srgbClr val="CE84BB"/>
    </a:accent5>
    <a:accent6>
      <a:srgbClr val="E379B1"/>
    </a:accent6>
    <a:hlink>
      <a:srgbClr val="658BD5"/>
    </a:hlink>
    <a:folHlink>
      <a:srgbClr val="A16AA5"/>
    </a:folHlink>
  </a:clrScheme>
</a:themeOverride>
</file>

<file path=ppt/theme/themeOverride2.xml><?xml version="1.0" encoding="utf-8"?>
<a:themeOverride xmlns:a="http://schemas.openxmlformats.org/drawingml/2006/main">
  <a:clrScheme name="">
    <a:dk1>
      <a:sysClr val="windowText" lastClr="000000"/>
    </a:dk1>
    <a:lt1>
      <a:sysClr val="window" lastClr="FFFFFF"/>
    </a:lt1>
    <a:dk2>
      <a:srgbClr val="ECEDEF"/>
    </a:dk2>
    <a:lt2>
      <a:srgbClr val="FFFFFF"/>
    </a:lt2>
    <a:accent1>
      <a:srgbClr val="79B1E3"/>
    </a:accent1>
    <a:accent2>
      <a:srgbClr val="8EA6D9"/>
    </a:accent2>
    <a:accent3>
      <a:srgbClr val="A39BCF"/>
    </a:accent3>
    <a:accent4>
      <a:srgbClr val="B98FC5"/>
    </a:accent4>
    <a:accent5>
      <a:srgbClr val="CE84BB"/>
    </a:accent5>
    <a:accent6>
      <a:srgbClr val="E379B1"/>
    </a:accent6>
    <a:hlink>
      <a:srgbClr val="658BD5"/>
    </a:hlink>
    <a:folHlink>
      <a:srgbClr val="A16AA5"/>
    </a:folHlink>
  </a:clrScheme>
</a:themeOverride>
</file>

<file path=ppt/theme/themeOverride3.xml><?xml version="1.0" encoding="utf-8"?>
<a:themeOverride xmlns:a="http://schemas.openxmlformats.org/drawingml/2006/main">
  <a:clrScheme name="">
    <a:dk1>
      <a:sysClr val="windowText" lastClr="000000"/>
    </a:dk1>
    <a:lt1>
      <a:sysClr val="window" lastClr="FFFFFF"/>
    </a:lt1>
    <a:dk2>
      <a:srgbClr val="ECEDEF"/>
    </a:dk2>
    <a:lt2>
      <a:srgbClr val="FFFFFF"/>
    </a:lt2>
    <a:accent1>
      <a:srgbClr val="79B1E3"/>
    </a:accent1>
    <a:accent2>
      <a:srgbClr val="8EA6D9"/>
    </a:accent2>
    <a:accent3>
      <a:srgbClr val="A39BCF"/>
    </a:accent3>
    <a:accent4>
      <a:srgbClr val="B98FC5"/>
    </a:accent4>
    <a:accent5>
      <a:srgbClr val="CE84BB"/>
    </a:accent5>
    <a:accent6>
      <a:srgbClr val="E379B1"/>
    </a:accent6>
    <a:hlink>
      <a:srgbClr val="658BD5"/>
    </a:hlink>
    <a:folHlink>
      <a:srgbClr val="A16AA5"/>
    </a:folHlink>
  </a:clrScheme>
</a:themeOverride>
</file>

<file path=ppt/theme/themeOverride4.xml><?xml version="1.0" encoding="utf-8"?>
<a:themeOverride xmlns:a="http://schemas.openxmlformats.org/drawingml/2006/main">
  <a:clrScheme name="">
    <a:dk1>
      <a:sysClr val="windowText" lastClr="000000"/>
    </a:dk1>
    <a:lt1>
      <a:sysClr val="window" lastClr="FFFFFF"/>
    </a:lt1>
    <a:dk2>
      <a:srgbClr val="ECEDEF"/>
    </a:dk2>
    <a:lt2>
      <a:srgbClr val="FFFFFF"/>
    </a:lt2>
    <a:accent1>
      <a:srgbClr val="79B1E3"/>
    </a:accent1>
    <a:accent2>
      <a:srgbClr val="8EA6D9"/>
    </a:accent2>
    <a:accent3>
      <a:srgbClr val="A39BCF"/>
    </a:accent3>
    <a:accent4>
      <a:srgbClr val="B98FC5"/>
    </a:accent4>
    <a:accent5>
      <a:srgbClr val="CE84BB"/>
    </a:accent5>
    <a:accent6>
      <a:srgbClr val="E379B1"/>
    </a:accent6>
    <a:hlink>
      <a:srgbClr val="658BD5"/>
    </a:hlink>
    <a:folHlink>
      <a:srgbClr val="A16A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3892</Words>
  <Application>WPS 演示</Application>
  <PresentationFormat>宽屏</PresentationFormat>
  <Paragraphs>126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汉仪旗黑-85S</vt:lpstr>
      <vt:lpstr>黑体</vt:lpstr>
      <vt:lpstr>Wingdings</vt:lpstr>
      <vt:lpstr>Arial Unicode MS</vt:lpstr>
      <vt:lpstr>Calibri</vt:lpstr>
      <vt:lpstr>1_Office 主题​​</vt:lpstr>
      <vt:lpstr>2_Office 主题​​</vt:lpstr>
      <vt:lpstr> 师德师风建设培训</vt:lpstr>
      <vt:lpstr>指导思想</vt:lpstr>
      <vt:lpstr>PowerPoint 演示文稿</vt:lpstr>
      <vt:lpstr>枣庄市南方技工学校教职员工手册</vt:lpstr>
      <vt:lpstr>PowerPoint 演示文稿</vt:lpstr>
      <vt:lpstr>PowerPoint 演示文稿</vt:lpstr>
      <vt:lpstr>教育部师德十条禁令</vt:lpstr>
      <vt:lpstr>PowerPoint 演示文稿</vt:lpstr>
      <vt:lpstr>教师应该做到的十条基本要求</vt:lpstr>
      <vt:lpstr>PowerPoint 演示文稿</vt:lpstr>
      <vt:lpstr>PowerPoint 演示文稿</vt:lpstr>
      <vt:lpstr>自查自纠  针对现状，师德师风问题汇总及应对措施</vt:lpstr>
      <vt:lpstr>枣庄市南方技工学校自查自纠报告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滴滴滴</cp:lastModifiedBy>
  <cp:revision>27</cp:revision>
  <dcterms:created xsi:type="dcterms:W3CDTF">2023-11-13T03:12:00Z</dcterms:created>
  <dcterms:modified xsi:type="dcterms:W3CDTF">2023-11-16T03:41:06Z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697AFD2117BB4E2FB794FCE16E0B08B2_13</vt:lpwstr>
  </property>
  <property fmtid="{D5CDD505-2E9C-101B-9397-08002B2CF9AE}" pid="3" name="KSOProductBuildVer">
    <vt:lpwstr>2052-12.1.0.15712</vt:lpwstr>
  </property>
</Properties>
</file>